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8" r:id="rId4"/>
    <p:sldId id="268" r:id="rId5"/>
    <p:sldId id="263" r:id="rId6"/>
    <p:sldId id="260" r:id="rId7"/>
    <p:sldId id="261" r:id="rId8"/>
    <p:sldId id="257" r:id="rId9"/>
    <p:sldId id="262" r:id="rId10"/>
    <p:sldId id="265" r:id="rId11"/>
    <p:sldId id="267"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0A78B5-8B9F-4624-830F-F1F3FB39745F}" v="13" dt="2020-02-15T21:00:33.5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showGuides="1">
      <p:cViewPr varScale="1">
        <p:scale>
          <a:sx n="92" d="100"/>
          <a:sy n="92" d="100"/>
        </p:scale>
        <p:origin x="96" y="534"/>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Johnson" userId="2bdfc28a46d537ed" providerId="LiveId" clId="{B8885ACA-3D20-4AE0-A602-DBAE21C21E83}"/>
    <pc:docChg chg="custSel addSld modSld sldOrd">
      <pc:chgData name="Ken Johnson" userId="2bdfc28a46d537ed" providerId="LiveId" clId="{B8885ACA-3D20-4AE0-A602-DBAE21C21E83}" dt="2020-02-12T06:11:10.370" v="288" actId="1036"/>
      <pc:docMkLst>
        <pc:docMk/>
      </pc:docMkLst>
      <pc:sldChg chg="modSp mod ord">
        <pc:chgData name="Ken Johnson" userId="2bdfc28a46d537ed" providerId="LiveId" clId="{B8885ACA-3D20-4AE0-A602-DBAE21C21E83}" dt="2020-02-12T05:36:57.410" v="30" actId="313"/>
        <pc:sldMkLst>
          <pc:docMk/>
          <pc:sldMk cId="3099877327" sldId="257"/>
        </pc:sldMkLst>
        <pc:spChg chg="mod">
          <ac:chgData name="Ken Johnson" userId="2bdfc28a46d537ed" providerId="LiveId" clId="{B8885ACA-3D20-4AE0-A602-DBAE21C21E83}" dt="2020-02-12T05:36:57.410" v="30" actId="313"/>
          <ac:spMkLst>
            <pc:docMk/>
            <pc:sldMk cId="3099877327" sldId="257"/>
            <ac:spMk id="2" creationId="{7D4B7B0A-557B-4E8D-8BD2-45F123354BBB}"/>
          </ac:spMkLst>
        </pc:spChg>
      </pc:sldChg>
      <pc:sldChg chg="ord">
        <pc:chgData name="Ken Johnson" userId="2bdfc28a46d537ed" providerId="LiveId" clId="{B8885ACA-3D20-4AE0-A602-DBAE21C21E83}" dt="2020-02-12T05:05:59.251" v="3"/>
        <pc:sldMkLst>
          <pc:docMk/>
          <pc:sldMk cId="1652124880" sldId="258"/>
        </pc:sldMkLst>
      </pc:sldChg>
      <pc:sldChg chg="ord">
        <pc:chgData name="Ken Johnson" userId="2bdfc28a46d537ed" providerId="LiveId" clId="{B8885ACA-3D20-4AE0-A602-DBAE21C21E83}" dt="2020-02-12T05:04:25.686" v="1"/>
        <pc:sldMkLst>
          <pc:docMk/>
          <pc:sldMk cId="2829741949" sldId="259"/>
        </pc:sldMkLst>
      </pc:sldChg>
      <pc:sldChg chg="modSp mod">
        <pc:chgData name="Ken Johnson" userId="2bdfc28a46d537ed" providerId="LiveId" clId="{B8885ACA-3D20-4AE0-A602-DBAE21C21E83}" dt="2020-02-12T05:24:20.724" v="25" actId="113"/>
        <pc:sldMkLst>
          <pc:docMk/>
          <pc:sldMk cId="1133545527" sldId="261"/>
        </pc:sldMkLst>
        <pc:spChg chg="mod">
          <ac:chgData name="Ken Johnson" userId="2bdfc28a46d537ed" providerId="LiveId" clId="{B8885ACA-3D20-4AE0-A602-DBAE21C21E83}" dt="2020-02-12T05:24:20.724" v="25" actId="113"/>
          <ac:spMkLst>
            <pc:docMk/>
            <pc:sldMk cId="1133545527" sldId="261"/>
            <ac:spMk id="2" creationId="{C48D636F-AD71-4F34-B326-5E006B545F75}"/>
          </ac:spMkLst>
        </pc:spChg>
      </pc:sldChg>
      <pc:sldChg chg="addSp modSp mod">
        <pc:chgData name="Ken Johnson" userId="2bdfc28a46d537ed" providerId="LiveId" clId="{B8885ACA-3D20-4AE0-A602-DBAE21C21E83}" dt="2020-02-12T06:02:31.070" v="41" actId="113"/>
        <pc:sldMkLst>
          <pc:docMk/>
          <pc:sldMk cId="2895046970" sldId="262"/>
        </pc:sldMkLst>
        <pc:spChg chg="add mod">
          <ac:chgData name="Ken Johnson" userId="2bdfc28a46d537ed" providerId="LiveId" clId="{B8885ACA-3D20-4AE0-A602-DBAE21C21E83}" dt="2020-02-12T06:02:31.070" v="41" actId="113"/>
          <ac:spMkLst>
            <pc:docMk/>
            <pc:sldMk cId="2895046970" sldId="262"/>
            <ac:spMk id="2" creationId="{55D5C1F4-0102-4BA5-8ABC-6D0865DB2C3D}"/>
          </ac:spMkLst>
        </pc:spChg>
      </pc:sldChg>
      <pc:sldChg chg="addSp modSp add mod">
        <pc:chgData name="Ken Johnson" userId="2bdfc28a46d537ed" providerId="LiveId" clId="{B8885ACA-3D20-4AE0-A602-DBAE21C21E83}" dt="2020-02-12T05:18:06.901" v="24" actId="255"/>
        <pc:sldMkLst>
          <pc:docMk/>
          <pc:sldMk cId="3118988204" sldId="264"/>
        </pc:sldMkLst>
        <pc:spChg chg="add mod">
          <ac:chgData name="Ken Johnson" userId="2bdfc28a46d537ed" providerId="LiveId" clId="{B8885ACA-3D20-4AE0-A602-DBAE21C21E83}" dt="2020-02-12T05:18:06.901" v="24" actId="255"/>
          <ac:spMkLst>
            <pc:docMk/>
            <pc:sldMk cId="3118988204" sldId="264"/>
            <ac:spMk id="2" creationId="{0D682F9D-CB49-4946-B907-62B1E5615F45}"/>
          </ac:spMkLst>
        </pc:spChg>
        <pc:picChg chg="add mod">
          <ac:chgData name="Ken Johnson" userId="2bdfc28a46d537ed" providerId="LiveId" clId="{B8885ACA-3D20-4AE0-A602-DBAE21C21E83}" dt="2020-02-12T05:16:54.119" v="7" actId="14100"/>
          <ac:picMkLst>
            <pc:docMk/>
            <pc:sldMk cId="3118988204" sldId="264"/>
            <ac:picMk id="1026" creationId="{8D4EB10C-2D6C-4E95-9464-C309FDB4F05B}"/>
          </ac:picMkLst>
        </pc:picChg>
      </pc:sldChg>
      <pc:sldChg chg="addSp modSp add mod">
        <pc:chgData name="Ken Johnson" userId="2bdfc28a46d537ed" providerId="LiveId" clId="{B8885ACA-3D20-4AE0-A602-DBAE21C21E83}" dt="2020-02-12T06:07:21.723" v="207" actId="14100"/>
        <pc:sldMkLst>
          <pc:docMk/>
          <pc:sldMk cId="3461783570" sldId="265"/>
        </pc:sldMkLst>
        <pc:spChg chg="add mod">
          <ac:chgData name="Ken Johnson" userId="2bdfc28a46d537ed" providerId="LiveId" clId="{B8885ACA-3D20-4AE0-A602-DBAE21C21E83}" dt="2020-02-12T06:06:41.319" v="95" actId="1038"/>
          <ac:spMkLst>
            <pc:docMk/>
            <pc:sldMk cId="3461783570" sldId="265"/>
            <ac:spMk id="2" creationId="{A385DE70-25A9-4E94-8B69-561E14F3539B}"/>
          </ac:spMkLst>
        </pc:spChg>
        <pc:picChg chg="add mod">
          <ac:chgData name="Ken Johnson" userId="2bdfc28a46d537ed" providerId="LiveId" clId="{B8885ACA-3D20-4AE0-A602-DBAE21C21E83}" dt="2020-02-12T06:07:21.723" v="207" actId="14100"/>
          <ac:picMkLst>
            <pc:docMk/>
            <pc:sldMk cId="3461783570" sldId="265"/>
            <ac:picMk id="2050" creationId="{178CEE22-05A0-412C-8C28-449E61FED589}"/>
          </ac:picMkLst>
        </pc:picChg>
      </pc:sldChg>
      <pc:sldChg chg="addSp modSp add mod">
        <pc:chgData name="Ken Johnson" userId="2bdfc28a46d537ed" providerId="LiveId" clId="{B8885ACA-3D20-4AE0-A602-DBAE21C21E83}" dt="2020-02-12T06:11:10.370" v="288" actId="1036"/>
        <pc:sldMkLst>
          <pc:docMk/>
          <pc:sldMk cId="3138473666" sldId="266"/>
        </pc:sldMkLst>
        <pc:spChg chg="add mod">
          <ac:chgData name="Ken Johnson" userId="2bdfc28a46d537ed" providerId="LiveId" clId="{B8885ACA-3D20-4AE0-A602-DBAE21C21E83}" dt="2020-02-12T06:11:10.370" v="288" actId="1036"/>
          <ac:spMkLst>
            <pc:docMk/>
            <pc:sldMk cId="3138473666" sldId="266"/>
            <ac:spMk id="2" creationId="{D570782F-7678-43A3-A070-C74FEEBD2806}"/>
          </ac:spMkLst>
        </pc:spChg>
        <pc:picChg chg="add mod">
          <ac:chgData name="Ken Johnson" userId="2bdfc28a46d537ed" providerId="LiveId" clId="{B8885ACA-3D20-4AE0-A602-DBAE21C21E83}" dt="2020-02-12T06:10:58.498" v="265" actId="1036"/>
          <ac:picMkLst>
            <pc:docMk/>
            <pc:sldMk cId="3138473666" sldId="266"/>
            <ac:picMk id="3074" creationId="{FA51E488-D94E-4071-A558-474145254F39}"/>
          </ac:picMkLst>
        </pc:picChg>
      </pc:sldChg>
    </pc:docChg>
  </pc:docChgLst>
  <pc:docChgLst>
    <pc:chgData name="Ken Johnson" userId="2bdfc28a46d537ed" providerId="LiveId" clId="{0E0A78B5-8B9F-4624-830F-F1F3FB39745F}"/>
    <pc:docChg chg="custSel addSld delSld modSld sldOrd">
      <pc:chgData name="Ken Johnson" userId="2bdfc28a46d537ed" providerId="LiveId" clId="{0E0A78B5-8B9F-4624-830F-F1F3FB39745F}" dt="2020-02-15T21:38:15.066" v="222"/>
      <pc:docMkLst>
        <pc:docMk/>
      </pc:docMkLst>
      <pc:sldChg chg="addSp modSp">
        <pc:chgData name="Ken Johnson" userId="2bdfc28a46d537ed" providerId="LiveId" clId="{0E0A78B5-8B9F-4624-830F-F1F3FB39745F}" dt="2020-02-10T21:56:49.079" v="3" actId="962"/>
        <pc:sldMkLst>
          <pc:docMk/>
          <pc:sldMk cId="2126124144" sldId="256"/>
        </pc:sldMkLst>
        <pc:spChg chg="add">
          <ac:chgData name="Ken Johnson" userId="2bdfc28a46d537ed" providerId="LiveId" clId="{0E0A78B5-8B9F-4624-830F-F1F3FB39745F}" dt="2020-02-10T21:54:56.697" v="0"/>
          <ac:spMkLst>
            <pc:docMk/>
            <pc:sldMk cId="2126124144" sldId="256"/>
            <ac:spMk id="4" creationId="{53F1E701-9436-459A-A931-A2C3AB8B2DA1}"/>
          </ac:spMkLst>
        </pc:spChg>
        <pc:picChg chg="add mod">
          <ac:chgData name="Ken Johnson" userId="2bdfc28a46d537ed" providerId="LiveId" clId="{0E0A78B5-8B9F-4624-830F-F1F3FB39745F}" dt="2020-02-10T21:56:49.079" v="3" actId="962"/>
          <ac:picMkLst>
            <pc:docMk/>
            <pc:sldMk cId="2126124144" sldId="256"/>
            <ac:picMk id="6" creationId="{10538C9A-25D0-4C2A-92F9-5330B91A43DA}"/>
          </ac:picMkLst>
        </pc:picChg>
      </pc:sldChg>
      <pc:sldChg chg="del ord">
        <pc:chgData name="Ken Johnson" userId="2bdfc28a46d537ed" providerId="LiveId" clId="{0E0A78B5-8B9F-4624-830F-F1F3FB39745F}" dt="2020-02-15T21:36:17.382" v="217" actId="2696"/>
        <pc:sldMkLst>
          <pc:docMk/>
          <pc:sldMk cId="2829741949" sldId="259"/>
        </pc:sldMkLst>
      </pc:sldChg>
      <pc:sldChg chg="modAnim">
        <pc:chgData name="Ken Johnson" userId="2bdfc28a46d537ed" providerId="LiveId" clId="{0E0A78B5-8B9F-4624-830F-F1F3FB39745F}" dt="2020-02-15T21:38:15.066" v="222"/>
        <pc:sldMkLst>
          <pc:docMk/>
          <pc:sldMk cId="3700289005" sldId="260"/>
        </pc:sldMkLst>
      </pc:sldChg>
      <pc:sldChg chg="modSp">
        <pc:chgData name="Ken Johnson" userId="2bdfc28a46d537ed" providerId="LiveId" clId="{0E0A78B5-8B9F-4624-830F-F1F3FB39745F}" dt="2020-02-15T19:19:04.205" v="126" actId="20577"/>
        <pc:sldMkLst>
          <pc:docMk/>
          <pc:sldMk cId="1133545527" sldId="261"/>
        </pc:sldMkLst>
        <pc:spChg chg="mod">
          <ac:chgData name="Ken Johnson" userId="2bdfc28a46d537ed" providerId="LiveId" clId="{0E0A78B5-8B9F-4624-830F-F1F3FB39745F}" dt="2020-02-15T19:19:04.205" v="126" actId="20577"/>
          <ac:spMkLst>
            <pc:docMk/>
            <pc:sldMk cId="1133545527" sldId="261"/>
            <ac:spMk id="2" creationId="{C48D636F-AD71-4F34-B326-5E006B545F75}"/>
          </ac:spMkLst>
        </pc:spChg>
      </pc:sldChg>
      <pc:sldChg chg="addSp modSp">
        <pc:chgData name="Ken Johnson" userId="2bdfc28a46d537ed" providerId="LiveId" clId="{0E0A78B5-8B9F-4624-830F-F1F3FB39745F}" dt="2020-02-13T15:09:00.448" v="113" actId="1035"/>
        <pc:sldMkLst>
          <pc:docMk/>
          <pc:sldMk cId="2895046970" sldId="262"/>
        </pc:sldMkLst>
        <pc:spChg chg="mod">
          <ac:chgData name="Ken Johnson" userId="2bdfc28a46d537ed" providerId="LiveId" clId="{0E0A78B5-8B9F-4624-830F-F1F3FB39745F}" dt="2020-02-13T15:09:00.448" v="113" actId="1035"/>
          <ac:spMkLst>
            <pc:docMk/>
            <pc:sldMk cId="2895046970" sldId="262"/>
            <ac:spMk id="2" creationId="{55D5C1F4-0102-4BA5-8ABC-6D0865DB2C3D}"/>
          </ac:spMkLst>
        </pc:spChg>
        <pc:picChg chg="add mod">
          <ac:chgData name="Ken Johnson" userId="2bdfc28a46d537ed" providerId="LiveId" clId="{0E0A78B5-8B9F-4624-830F-F1F3FB39745F}" dt="2020-02-13T15:07:56.005" v="77" actId="1076"/>
          <ac:picMkLst>
            <pc:docMk/>
            <pc:sldMk cId="2895046970" sldId="262"/>
            <ac:picMk id="7170" creationId="{B50FEBFE-B8FD-49EC-94FC-4A447DC68448}"/>
          </ac:picMkLst>
        </pc:picChg>
      </pc:sldChg>
      <pc:sldChg chg="addSp delSp modSp add">
        <pc:chgData name="Ken Johnson" userId="2bdfc28a46d537ed" providerId="LiveId" clId="{0E0A78B5-8B9F-4624-830F-F1F3FB39745F}" dt="2020-02-10T22:06:10.818" v="53" actId="255"/>
        <pc:sldMkLst>
          <pc:docMk/>
          <pc:sldMk cId="236495955" sldId="263"/>
        </pc:sldMkLst>
        <pc:spChg chg="add mod">
          <ac:chgData name="Ken Johnson" userId="2bdfc28a46d537ed" providerId="LiveId" clId="{0E0A78B5-8B9F-4624-830F-F1F3FB39745F}" dt="2020-02-10T22:06:10.818" v="53" actId="255"/>
          <ac:spMkLst>
            <pc:docMk/>
            <pc:sldMk cId="236495955" sldId="263"/>
            <ac:spMk id="2" creationId="{CE8D01BE-6655-47AD-AE31-2045A95EC8F6}"/>
          </ac:spMkLst>
        </pc:spChg>
        <pc:picChg chg="add del mod">
          <ac:chgData name="Ken Johnson" userId="2bdfc28a46d537ed" providerId="LiveId" clId="{0E0A78B5-8B9F-4624-830F-F1F3FB39745F}" dt="2020-02-10T22:01:05.413" v="8" actId="478"/>
          <ac:picMkLst>
            <pc:docMk/>
            <pc:sldMk cId="236495955" sldId="263"/>
            <ac:picMk id="6146" creationId="{D88C412B-3967-4EF5-9DFC-1FA8501DB957}"/>
          </ac:picMkLst>
        </pc:picChg>
        <pc:picChg chg="add mod">
          <ac:chgData name="Ken Johnson" userId="2bdfc28a46d537ed" providerId="LiveId" clId="{0E0A78B5-8B9F-4624-830F-F1F3FB39745F}" dt="2020-02-10T22:04:24.773" v="29" actId="1037"/>
          <ac:picMkLst>
            <pc:docMk/>
            <pc:sldMk cId="236495955" sldId="263"/>
            <ac:picMk id="6148" creationId="{88EF89E2-58E8-4C1A-A797-A8CEF91B3C87}"/>
          </ac:picMkLst>
        </pc:picChg>
      </pc:sldChg>
      <pc:sldChg chg="del ord">
        <pc:chgData name="Ken Johnson" userId="2bdfc28a46d537ed" providerId="LiveId" clId="{0E0A78B5-8B9F-4624-830F-F1F3FB39745F}" dt="2020-02-15T21:36:26.188" v="218" actId="2696"/>
        <pc:sldMkLst>
          <pc:docMk/>
          <pc:sldMk cId="3118988204" sldId="264"/>
        </pc:sldMkLst>
      </pc:sldChg>
      <pc:sldChg chg="modSp">
        <pc:chgData name="Ken Johnson" userId="2bdfc28a46d537ed" providerId="LiveId" clId="{0E0A78B5-8B9F-4624-830F-F1F3FB39745F}" dt="2020-02-15T19:47:28.100" v="129" actId="20577"/>
        <pc:sldMkLst>
          <pc:docMk/>
          <pc:sldMk cId="3461783570" sldId="265"/>
        </pc:sldMkLst>
        <pc:spChg chg="mod">
          <ac:chgData name="Ken Johnson" userId="2bdfc28a46d537ed" providerId="LiveId" clId="{0E0A78B5-8B9F-4624-830F-F1F3FB39745F}" dt="2020-02-15T19:47:28.100" v="129" actId="20577"/>
          <ac:spMkLst>
            <pc:docMk/>
            <pc:sldMk cId="3461783570" sldId="265"/>
            <ac:spMk id="2" creationId="{A385DE70-25A9-4E94-8B69-561E14F3539B}"/>
          </ac:spMkLst>
        </pc:spChg>
      </pc:sldChg>
      <pc:sldChg chg="modSp">
        <pc:chgData name="Ken Johnson" userId="2bdfc28a46d537ed" providerId="LiveId" clId="{0E0A78B5-8B9F-4624-830F-F1F3FB39745F}" dt="2020-02-15T21:00:33.545" v="216" actId="14100"/>
        <pc:sldMkLst>
          <pc:docMk/>
          <pc:sldMk cId="3138473666" sldId="266"/>
        </pc:sldMkLst>
        <pc:spChg chg="mod">
          <ac:chgData name="Ken Johnson" userId="2bdfc28a46d537ed" providerId="LiveId" clId="{0E0A78B5-8B9F-4624-830F-F1F3FB39745F}" dt="2020-02-15T20:52:46.967" v="213" actId="1035"/>
          <ac:spMkLst>
            <pc:docMk/>
            <pc:sldMk cId="3138473666" sldId="266"/>
            <ac:spMk id="2" creationId="{D570782F-7678-43A3-A070-C74FEEBD2806}"/>
          </ac:spMkLst>
        </pc:spChg>
        <pc:picChg chg="mod">
          <ac:chgData name="Ken Johnson" userId="2bdfc28a46d537ed" providerId="LiveId" clId="{0E0A78B5-8B9F-4624-830F-F1F3FB39745F}" dt="2020-02-15T21:00:33.545" v="216" actId="14100"/>
          <ac:picMkLst>
            <pc:docMk/>
            <pc:sldMk cId="3138473666" sldId="266"/>
            <ac:picMk id="3074" creationId="{FA51E488-D94E-4071-A558-474145254F39}"/>
          </ac:picMkLst>
        </pc:picChg>
      </pc:sldChg>
      <pc:sldChg chg="addSp modSp add modAnim">
        <pc:chgData name="Ken Johnson" userId="2bdfc28a46d537ed" providerId="LiveId" clId="{0E0A78B5-8B9F-4624-830F-F1F3FB39745F}" dt="2020-02-15T21:37:17.532" v="220"/>
        <pc:sldMkLst>
          <pc:docMk/>
          <pc:sldMk cId="2274561884" sldId="267"/>
        </pc:sldMkLst>
        <pc:spChg chg="add mod">
          <ac:chgData name="Ken Johnson" userId="2bdfc28a46d537ed" providerId="LiveId" clId="{0E0A78B5-8B9F-4624-830F-F1F3FB39745F}" dt="2020-02-15T20:30:00.950" v="141" actId="255"/>
          <ac:spMkLst>
            <pc:docMk/>
            <pc:sldMk cId="2274561884" sldId="267"/>
            <ac:spMk id="2" creationId="{B7B5D94C-492E-4373-A738-C493DC05500C}"/>
          </ac:spMkLst>
        </pc:spChg>
        <pc:spChg chg="add mod">
          <ac:chgData name="Ken Johnson" userId="2bdfc28a46d537ed" providerId="LiveId" clId="{0E0A78B5-8B9F-4624-830F-F1F3FB39745F}" dt="2020-02-15T20:37:06.466" v="198" actId="1036"/>
          <ac:spMkLst>
            <pc:docMk/>
            <pc:sldMk cId="2274561884" sldId="267"/>
            <ac:spMk id="4" creationId="{EE5882F9-4BBC-4491-B241-F0B886011D50}"/>
          </ac:spMkLst>
        </pc:spChg>
        <pc:picChg chg="add">
          <ac:chgData name="Ken Johnson" userId="2bdfc28a46d537ed" providerId="LiveId" clId="{0E0A78B5-8B9F-4624-830F-F1F3FB39745F}" dt="2020-02-15T20:31:10.909" v="142"/>
          <ac:picMkLst>
            <pc:docMk/>
            <pc:sldMk cId="2274561884" sldId="267"/>
            <ac:picMk id="3" creationId="{1FC73B6D-4385-442A-A37A-DE541947ACD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50D90-6F33-48DA-8AB3-F2F4167CB3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4B70FB-A16E-4120-AF03-F0775D299C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33EA7C-82F2-4539-A4A1-55C1DE9180B5}"/>
              </a:ext>
            </a:extLst>
          </p:cNvPr>
          <p:cNvSpPr>
            <a:spLocks noGrp="1"/>
          </p:cNvSpPr>
          <p:nvPr>
            <p:ph type="dt" sz="half" idx="10"/>
          </p:nvPr>
        </p:nvSpPr>
        <p:spPr/>
        <p:txBody>
          <a:bodyPr/>
          <a:lstStyle/>
          <a:p>
            <a:fld id="{4852CF11-460B-40FA-A830-3AE958DE1855}" type="datetimeFigureOut">
              <a:rPr lang="en-US" smtClean="0"/>
              <a:t>2/16/2020</a:t>
            </a:fld>
            <a:endParaRPr lang="en-US"/>
          </a:p>
        </p:txBody>
      </p:sp>
      <p:sp>
        <p:nvSpPr>
          <p:cNvPr id="5" name="Footer Placeholder 4">
            <a:extLst>
              <a:ext uri="{FF2B5EF4-FFF2-40B4-BE49-F238E27FC236}">
                <a16:creationId xmlns:a16="http://schemas.microsoft.com/office/drawing/2014/main" id="{998DB8E0-5404-4588-930B-A48BCD2166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890E3E-291D-4BE6-9661-C1969FCD9949}"/>
              </a:ext>
            </a:extLst>
          </p:cNvPr>
          <p:cNvSpPr>
            <a:spLocks noGrp="1"/>
          </p:cNvSpPr>
          <p:nvPr>
            <p:ph type="sldNum" sz="quarter" idx="12"/>
          </p:nvPr>
        </p:nvSpPr>
        <p:spPr/>
        <p:txBody>
          <a:bodyPr/>
          <a:lstStyle/>
          <a:p>
            <a:fld id="{4D1E82C2-6D3D-4471-9B99-F6C022906773}" type="slidenum">
              <a:rPr lang="en-US" smtClean="0"/>
              <a:t>‹#›</a:t>
            </a:fld>
            <a:endParaRPr lang="en-US"/>
          </a:p>
        </p:txBody>
      </p:sp>
    </p:spTree>
    <p:extLst>
      <p:ext uri="{BB962C8B-B14F-4D97-AF65-F5344CB8AC3E}">
        <p14:creationId xmlns:p14="http://schemas.microsoft.com/office/powerpoint/2010/main" val="2837218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C271A-E0B7-4238-B71F-CB8EBE3536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3402D4-DC5A-46DC-9F36-4C1687302B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C3D3B9-8105-40FC-A884-96F6D2A40F19}"/>
              </a:ext>
            </a:extLst>
          </p:cNvPr>
          <p:cNvSpPr>
            <a:spLocks noGrp="1"/>
          </p:cNvSpPr>
          <p:nvPr>
            <p:ph type="dt" sz="half" idx="10"/>
          </p:nvPr>
        </p:nvSpPr>
        <p:spPr/>
        <p:txBody>
          <a:bodyPr/>
          <a:lstStyle/>
          <a:p>
            <a:fld id="{4852CF11-460B-40FA-A830-3AE958DE1855}" type="datetimeFigureOut">
              <a:rPr lang="en-US" smtClean="0"/>
              <a:t>2/16/2020</a:t>
            </a:fld>
            <a:endParaRPr lang="en-US"/>
          </a:p>
        </p:txBody>
      </p:sp>
      <p:sp>
        <p:nvSpPr>
          <p:cNvPr id="5" name="Footer Placeholder 4">
            <a:extLst>
              <a:ext uri="{FF2B5EF4-FFF2-40B4-BE49-F238E27FC236}">
                <a16:creationId xmlns:a16="http://schemas.microsoft.com/office/drawing/2014/main" id="{D62C94D9-6254-4D24-AF3D-08C22B527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7F73AF-F405-4685-89DF-E0FE0D46171C}"/>
              </a:ext>
            </a:extLst>
          </p:cNvPr>
          <p:cNvSpPr>
            <a:spLocks noGrp="1"/>
          </p:cNvSpPr>
          <p:nvPr>
            <p:ph type="sldNum" sz="quarter" idx="12"/>
          </p:nvPr>
        </p:nvSpPr>
        <p:spPr/>
        <p:txBody>
          <a:bodyPr/>
          <a:lstStyle/>
          <a:p>
            <a:fld id="{4D1E82C2-6D3D-4471-9B99-F6C022906773}" type="slidenum">
              <a:rPr lang="en-US" smtClean="0"/>
              <a:t>‹#›</a:t>
            </a:fld>
            <a:endParaRPr lang="en-US"/>
          </a:p>
        </p:txBody>
      </p:sp>
    </p:spTree>
    <p:extLst>
      <p:ext uri="{BB962C8B-B14F-4D97-AF65-F5344CB8AC3E}">
        <p14:creationId xmlns:p14="http://schemas.microsoft.com/office/powerpoint/2010/main" val="4072285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6C5E52-5798-4D63-A284-3CE3B04D46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0A4AB6-88C7-48B9-93C9-6EA66209AE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98D5A7-44EA-49C2-857E-92F4238FA074}"/>
              </a:ext>
            </a:extLst>
          </p:cNvPr>
          <p:cNvSpPr>
            <a:spLocks noGrp="1"/>
          </p:cNvSpPr>
          <p:nvPr>
            <p:ph type="dt" sz="half" idx="10"/>
          </p:nvPr>
        </p:nvSpPr>
        <p:spPr/>
        <p:txBody>
          <a:bodyPr/>
          <a:lstStyle/>
          <a:p>
            <a:fld id="{4852CF11-460B-40FA-A830-3AE958DE1855}" type="datetimeFigureOut">
              <a:rPr lang="en-US" smtClean="0"/>
              <a:t>2/16/2020</a:t>
            </a:fld>
            <a:endParaRPr lang="en-US"/>
          </a:p>
        </p:txBody>
      </p:sp>
      <p:sp>
        <p:nvSpPr>
          <p:cNvPr id="5" name="Footer Placeholder 4">
            <a:extLst>
              <a:ext uri="{FF2B5EF4-FFF2-40B4-BE49-F238E27FC236}">
                <a16:creationId xmlns:a16="http://schemas.microsoft.com/office/drawing/2014/main" id="{B5C89670-9C60-4CDB-B595-5CC39F96F5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1440BC-2474-485B-9E7C-DDB7ADAC2CDA}"/>
              </a:ext>
            </a:extLst>
          </p:cNvPr>
          <p:cNvSpPr>
            <a:spLocks noGrp="1"/>
          </p:cNvSpPr>
          <p:nvPr>
            <p:ph type="sldNum" sz="quarter" idx="12"/>
          </p:nvPr>
        </p:nvSpPr>
        <p:spPr/>
        <p:txBody>
          <a:bodyPr/>
          <a:lstStyle/>
          <a:p>
            <a:fld id="{4D1E82C2-6D3D-4471-9B99-F6C022906773}" type="slidenum">
              <a:rPr lang="en-US" smtClean="0"/>
              <a:t>‹#›</a:t>
            </a:fld>
            <a:endParaRPr lang="en-US"/>
          </a:p>
        </p:txBody>
      </p:sp>
    </p:spTree>
    <p:extLst>
      <p:ext uri="{BB962C8B-B14F-4D97-AF65-F5344CB8AC3E}">
        <p14:creationId xmlns:p14="http://schemas.microsoft.com/office/powerpoint/2010/main" val="2474088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A7463-B154-4582-BEA1-AA7CB2D9AB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85E0DB-30B0-4E62-B245-5074AAF12B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EB535-33A2-47C9-B02A-270140A51676}"/>
              </a:ext>
            </a:extLst>
          </p:cNvPr>
          <p:cNvSpPr>
            <a:spLocks noGrp="1"/>
          </p:cNvSpPr>
          <p:nvPr>
            <p:ph type="dt" sz="half" idx="10"/>
          </p:nvPr>
        </p:nvSpPr>
        <p:spPr/>
        <p:txBody>
          <a:bodyPr/>
          <a:lstStyle/>
          <a:p>
            <a:fld id="{4852CF11-460B-40FA-A830-3AE958DE1855}" type="datetimeFigureOut">
              <a:rPr lang="en-US" smtClean="0"/>
              <a:t>2/16/2020</a:t>
            </a:fld>
            <a:endParaRPr lang="en-US"/>
          </a:p>
        </p:txBody>
      </p:sp>
      <p:sp>
        <p:nvSpPr>
          <p:cNvPr id="5" name="Footer Placeholder 4">
            <a:extLst>
              <a:ext uri="{FF2B5EF4-FFF2-40B4-BE49-F238E27FC236}">
                <a16:creationId xmlns:a16="http://schemas.microsoft.com/office/drawing/2014/main" id="{850EEFE7-249C-413A-A7A0-95AC3AB7A9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9B2568-F40F-40C8-AB0D-B47C838DAC3C}"/>
              </a:ext>
            </a:extLst>
          </p:cNvPr>
          <p:cNvSpPr>
            <a:spLocks noGrp="1"/>
          </p:cNvSpPr>
          <p:nvPr>
            <p:ph type="sldNum" sz="quarter" idx="12"/>
          </p:nvPr>
        </p:nvSpPr>
        <p:spPr/>
        <p:txBody>
          <a:bodyPr/>
          <a:lstStyle/>
          <a:p>
            <a:fld id="{4D1E82C2-6D3D-4471-9B99-F6C022906773}" type="slidenum">
              <a:rPr lang="en-US" smtClean="0"/>
              <a:t>‹#›</a:t>
            </a:fld>
            <a:endParaRPr lang="en-US"/>
          </a:p>
        </p:txBody>
      </p:sp>
    </p:spTree>
    <p:extLst>
      <p:ext uri="{BB962C8B-B14F-4D97-AF65-F5344CB8AC3E}">
        <p14:creationId xmlns:p14="http://schemas.microsoft.com/office/powerpoint/2010/main" val="377424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FC68E-F3DC-4AB1-9CC1-89D7244BF3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8A6285-C34F-4A6F-8483-282C21FB92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1167D1-E297-44C8-BE44-FDBB543BE58A}"/>
              </a:ext>
            </a:extLst>
          </p:cNvPr>
          <p:cNvSpPr>
            <a:spLocks noGrp="1"/>
          </p:cNvSpPr>
          <p:nvPr>
            <p:ph type="dt" sz="half" idx="10"/>
          </p:nvPr>
        </p:nvSpPr>
        <p:spPr/>
        <p:txBody>
          <a:bodyPr/>
          <a:lstStyle/>
          <a:p>
            <a:fld id="{4852CF11-460B-40FA-A830-3AE958DE1855}" type="datetimeFigureOut">
              <a:rPr lang="en-US" smtClean="0"/>
              <a:t>2/16/2020</a:t>
            </a:fld>
            <a:endParaRPr lang="en-US"/>
          </a:p>
        </p:txBody>
      </p:sp>
      <p:sp>
        <p:nvSpPr>
          <p:cNvPr id="5" name="Footer Placeholder 4">
            <a:extLst>
              <a:ext uri="{FF2B5EF4-FFF2-40B4-BE49-F238E27FC236}">
                <a16:creationId xmlns:a16="http://schemas.microsoft.com/office/drawing/2014/main" id="{84D325F1-33CC-42FC-ABAD-966980D47D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C63F02-8BD8-4403-BFBA-10E25D500DA1}"/>
              </a:ext>
            </a:extLst>
          </p:cNvPr>
          <p:cNvSpPr>
            <a:spLocks noGrp="1"/>
          </p:cNvSpPr>
          <p:nvPr>
            <p:ph type="sldNum" sz="quarter" idx="12"/>
          </p:nvPr>
        </p:nvSpPr>
        <p:spPr/>
        <p:txBody>
          <a:bodyPr/>
          <a:lstStyle/>
          <a:p>
            <a:fld id="{4D1E82C2-6D3D-4471-9B99-F6C022906773}" type="slidenum">
              <a:rPr lang="en-US" smtClean="0"/>
              <a:t>‹#›</a:t>
            </a:fld>
            <a:endParaRPr lang="en-US"/>
          </a:p>
        </p:txBody>
      </p:sp>
    </p:spTree>
    <p:extLst>
      <p:ext uri="{BB962C8B-B14F-4D97-AF65-F5344CB8AC3E}">
        <p14:creationId xmlns:p14="http://schemas.microsoft.com/office/powerpoint/2010/main" val="727551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CD486-4639-4063-9944-C3A89E63A1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C47A38-8546-4115-9D46-6F177F5FD1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97F103-EDFE-4223-872E-ACBC5A8B90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02629D-38A5-4B5C-80C1-93235B6BC1AD}"/>
              </a:ext>
            </a:extLst>
          </p:cNvPr>
          <p:cNvSpPr>
            <a:spLocks noGrp="1"/>
          </p:cNvSpPr>
          <p:nvPr>
            <p:ph type="dt" sz="half" idx="10"/>
          </p:nvPr>
        </p:nvSpPr>
        <p:spPr/>
        <p:txBody>
          <a:bodyPr/>
          <a:lstStyle/>
          <a:p>
            <a:fld id="{4852CF11-460B-40FA-A830-3AE958DE1855}" type="datetimeFigureOut">
              <a:rPr lang="en-US" smtClean="0"/>
              <a:t>2/16/2020</a:t>
            </a:fld>
            <a:endParaRPr lang="en-US"/>
          </a:p>
        </p:txBody>
      </p:sp>
      <p:sp>
        <p:nvSpPr>
          <p:cNvPr id="6" name="Footer Placeholder 5">
            <a:extLst>
              <a:ext uri="{FF2B5EF4-FFF2-40B4-BE49-F238E27FC236}">
                <a16:creationId xmlns:a16="http://schemas.microsoft.com/office/drawing/2014/main" id="{86A63EE7-7E66-4284-A7D7-9EC54D6DC3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8AD0A8-6B03-4E94-BAAA-6F0356E491E6}"/>
              </a:ext>
            </a:extLst>
          </p:cNvPr>
          <p:cNvSpPr>
            <a:spLocks noGrp="1"/>
          </p:cNvSpPr>
          <p:nvPr>
            <p:ph type="sldNum" sz="quarter" idx="12"/>
          </p:nvPr>
        </p:nvSpPr>
        <p:spPr/>
        <p:txBody>
          <a:bodyPr/>
          <a:lstStyle/>
          <a:p>
            <a:fld id="{4D1E82C2-6D3D-4471-9B99-F6C022906773}" type="slidenum">
              <a:rPr lang="en-US" smtClean="0"/>
              <a:t>‹#›</a:t>
            </a:fld>
            <a:endParaRPr lang="en-US"/>
          </a:p>
        </p:txBody>
      </p:sp>
    </p:spTree>
    <p:extLst>
      <p:ext uri="{BB962C8B-B14F-4D97-AF65-F5344CB8AC3E}">
        <p14:creationId xmlns:p14="http://schemas.microsoft.com/office/powerpoint/2010/main" val="2174581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E76F3-86B2-41F8-B66F-3EF621FD21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E3CB7B-9B10-4BC8-AFF4-F0EB7D827C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AE167B-4B91-4132-9F8E-BA61DA86B6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DB48B7-A66B-4B2A-ADDE-8F9BBC6A01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2524C4-B0A0-45C6-BF61-1E0DFB8265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F8098D-41C2-47ED-9F15-780120A1B412}"/>
              </a:ext>
            </a:extLst>
          </p:cNvPr>
          <p:cNvSpPr>
            <a:spLocks noGrp="1"/>
          </p:cNvSpPr>
          <p:nvPr>
            <p:ph type="dt" sz="half" idx="10"/>
          </p:nvPr>
        </p:nvSpPr>
        <p:spPr/>
        <p:txBody>
          <a:bodyPr/>
          <a:lstStyle/>
          <a:p>
            <a:fld id="{4852CF11-460B-40FA-A830-3AE958DE1855}" type="datetimeFigureOut">
              <a:rPr lang="en-US" smtClean="0"/>
              <a:t>2/16/2020</a:t>
            </a:fld>
            <a:endParaRPr lang="en-US"/>
          </a:p>
        </p:txBody>
      </p:sp>
      <p:sp>
        <p:nvSpPr>
          <p:cNvPr id="8" name="Footer Placeholder 7">
            <a:extLst>
              <a:ext uri="{FF2B5EF4-FFF2-40B4-BE49-F238E27FC236}">
                <a16:creationId xmlns:a16="http://schemas.microsoft.com/office/drawing/2014/main" id="{A08DCEBD-2AD6-48DF-8C2F-9BAD91BF72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55D84D-5134-4E58-A98C-8CD5E6982CAC}"/>
              </a:ext>
            </a:extLst>
          </p:cNvPr>
          <p:cNvSpPr>
            <a:spLocks noGrp="1"/>
          </p:cNvSpPr>
          <p:nvPr>
            <p:ph type="sldNum" sz="quarter" idx="12"/>
          </p:nvPr>
        </p:nvSpPr>
        <p:spPr/>
        <p:txBody>
          <a:bodyPr/>
          <a:lstStyle/>
          <a:p>
            <a:fld id="{4D1E82C2-6D3D-4471-9B99-F6C022906773}" type="slidenum">
              <a:rPr lang="en-US" smtClean="0"/>
              <a:t>‹#›</a:t>
            </a:fld>
            <a:endParaRPr lang="en-US"/>
          </a:p>
        </p:txBody>
      </p:sp>
    </p:spTree>
    <p:extLst>
      <p:ext uri="{BB962C8B-B14F-4D97-AF65-F5344CB8AC3E}">
        <p14:creationId xmlns:p14="http://schemas.microsoft.com/office/powerpoint/2010/main" val="3177097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BF24F-90D9-4E82-863C-CCD9B43F69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A0097D-C0E6-4715-A46D-7BDFCABC99DB}"/>
              </a:ext>
            </a:extLst>
          </p:cNvPr>
          <p:cNvSpPr>
            <a:spLocks noGrp="1"/>
          </p:cNvSpPr>
          <p:nvPr>
            <p:ph type="dt" sz="half" idx="10"/>
          </p:nvPr>
        </p:nvSpPr>
        <p:spPr/>
        <p:txBody>
          <a:bodyPr/>
          <a:lstStyle/>
          <a:p>
            <a:fld id="{4852CF11-460B-40FA-A830-3AE958DE1855}" type="datetimeFigureOut">
              <a:rPr lang="en-US" smtClean="0"/>
              <a:t>2/16/2020</a:t>
            </a:fld>
            <a:endParaRPr lang="en-US"/>
          </a:p>
        </p:txBody>
      </p:sp>
      <p:sp>
        <p:nvSpPr>
          <p:cNvPr id="4" name="Footer Placeholder 3">
            <a:extLst>
              <a:ext uri="{FF2B5EF4-FFF2-40B4-BE49-F238E27FC236}">
                <a16:creationId xmlns:a16="http://schemas.microsoft.com/office/drawing/2014/main" id="{317B90D0-6B0F-4B76-9177-1A079521FA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CA1D94-0910-4A73-B565-5DD1C1E4207A}"/>
              </a:ext>
            </a:extLst>
          </p:cNvPr>
          <p:cNvSpPr>
            <a:spLocks noGrp="1"/>
          </p:cNvSpPr>
          <p:nvPr>
            <p:ph type="sldNum" sz="quarter" idx="12"/>
          </p:nvPr>
        </p:nvSpPr>
        <p:spPr/>
        <p:txBody>
          <a:bodyPr/>
          <a:lstStyle/>
          <a:p>
            <a:fld id="{4D1E82C2-6D3D-4471-9B99-F6C022906773}" type="slidenum">
              <a:rPr lang="en-US" smtClean="0"/>
              <a:t>‹#›</a:t>
            </a:fld>
            <a:endParaRPr lang="en-US"/>
          </a:p>
        </p:txBody>
      </p:sp>
    </p:spTree>
    <p:extLst>
      <p:ext uri="{BB962C8B-B14F-4D97-AF65-F5344CB8AC3E}">
        <p14:creationId xmlns:p14="http://schemas.microsoft.com/office/powerpoint/2010/main" val="1033354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1AA0CF-F8A8-4C09-9C1F-60EB45EEB02F}"/>
              </a:ext>
            </a:extLst>
          </p:cNvPr>
          <p:cNvSpPr>
            <a:spLocks noGrp="1"/>
          </p:cNvSpPr>
          <p:nvPr>
            <p:ph type="dt" sz="half" idx="10"/>
          </p:nvPr>
        </p:nvSpPr>
        <p:spPr/>
        <p:txBody>
          <a:bodyPr/>
          <a:lstStyle/>
          <a:p>
            <a:fld id="{4852CF11-460B-40FA-A830-3AE958DE1855}" type="datetimeFigureOut">
              <a:rPr lang="en-US" smtClean="0"/>
              <a:t>2/16/2020</a:t>
            </a:fld>
            <a:endParaRPr lang="en-US"/>
          </a:p>
        </p:txBody>
      </p:sp>
      <p:sp>
        <p:nvSpPr>
          <p:cNvPr id="3" name="Footer Placeholder 2">
            <a:extLst>
              <a:ext uri="{FF2B5EF4-FFF2-40B4-BE49-F238E27FC236}">
                <a16:creationId xmlns:a16="http://schemas.microsoft.com/office/drawing/2014/main" id="{CCC2E208-4284-45C5-BF0F-C7942180BB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443006-5022-424E-8427-88C433739D37}"/>
              </a:ext>
            </a:extLst>
          </p:cNvPr>
          <p:cNvSpPr>
            <a:spLocks noGrp="1"/>
          </p:cNvSpPr>
          <p:nvPr>
            <p:ph type="sldNum" sz="quarter" idx="12"/>
          </p:nvPr>
        </p:nvSpPr>
        <p:spPr/>
        <p:txBody>
          <a:bodyPr/>
          <a:lstStyle/>
          <a:p>
            <a:fld id="{4D1E82C2-6D3D-4471-9B99-F6C022906773}" type="slidenum">
              <a:rPr lang="en-US" smtClean="0"/>
              <a:t>‹#›</a:t>
            </a:fld>
            <a:endParaRPr lang="en-US"/>
          </a:p>
        </p:txBody>
      </p:sp>
    </p:spTree>
    <p:extLst>
      <p:ext uri="{BB962C8B-B14F-4D97-AF65-F5344CB8AC3E}">
        <p14:creationId xmlns:p14="http://schemas.microsoft.com/office/powerpoint/2010/main" val="4276369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E33DF-7098-4DCF-814D-BAB2F1AB88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C424CE-C256-4404-9734-548D56F44F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6D3CD2-6731-4AE9-8D4A-E7CA5531A6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D790D7-C15D-4606-BFDE-0015812B2919}"/>
              </a:ext>
            </a:extLst>
          </p:cNvPr>
          <p:cNvSpPr>
            <a:spLocks noGrp="1"/>
          </p:cNvSpPr>
          <p:nvPr>
            <p:ph type="dt" sz="half" idx="10"/>
          </p:nvPr>
        </p:nvSpPr>
        <p:spPr/>
        <p:txBody>
          <a:bodyPr/>
          <a:lstStyle/>
          <a:p>
            <a:fld id="{4852CF11-460B-40FA-A830-3AE958DE1855}" type="datetimeFigureOut">
              <a:rPr lang="en-US" smtClean="0"/>
              <a:t>2/16/2020</a:t>
            </a:fld>
            <a:endParaRPr lang="en-US"/>
          </a:p>
        </p:txBody>
      </p:sp>
      <p:sp>
        <p:nvSpPr>
          <p:cNvPr id="6" name="Footer Placeholder 5">
            <a:extLst>
              <a:ext uri="{FF2B5EF4-FFF2-40B4-BE49-F238E27FC236}">
                <a16:creationId xmlns:a16="http://schemas.microsoft.com/office/drawing/2014/main" id="{ADA4A07F-54F6-4ECB-B212-A8688D7258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DF9D76-01DE-4165-907C-9824750F7F02}"/>
              </a:ext>
            </a:extLst>
          </p:cNvPr>
          <p:cNvSpPr>
            <a:spLocks noGrp="1"/>
          </p:cNvSpPr>
          <p:nvPr>
            <p:ph type="sldNum" sz="quarter" idx="12"/>
          </p:nvPr>
        </p:nvSpPr>
        <p:spPr/>
        <p:txBody>
          <a:bodyPr/>
          <a:lstStyle/>
          <a:p>
            <a:fld id="{4D1E82C2-6D3D-4471-9B99-F6C022906773}" type="slidenum">
              <a:rPr lang="en-US" smtClean="0"/>
              <a:t>‹#›</a:t>
            </a:fld>
            <a:endParaRPr lang="en-US"/>
          </a:p>
        </p:txBody>
      </p:sp>
    </p:spTree>
    <p:extLst>
      <p:ext uri="{BB962C8B-B14F-4D97-AF65-F5344CB8AC3E}">
        <p14:creationId xmlns:p14="http://schemas.microsoft.com/office/powerpoint/2010/main" val="1745293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627AD-B9EB-437D-BBBD-3CB52BDEFC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43CD20-6773-4F4A-AF1A-EDAD733911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7D16C6-4F89-4E73-B92F-FBE3F6FAD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C01F30-877B-4543-9DEA-ED7877AF8DFD}"/>
              </a:ext>
            </a:extLst>
          </p:cNvPr>
          <p:cNvSpPr>
            <a:spLocks noGrp="1"/>
          </p:cNvSpPr>
          <p:nvPr>
            <p:ph type="dt" sz="half" idx="10"/>
          </p:nvPr>
        </p:nvSpPr>
        <p:spPr/>
        <p:txBody>
          <a:bodyPr/>
          <a:lstStyle/>
          <a:p>
            <a:fld id="{4852CF11-460B-40FA-A830-3AE958DE1855}" type="datetimeFigureOut">
              <a:rPr lang="en-US" smtClean="0"/>
              <a:t>2/16/2020</a:t>
            </a:fld>
            <a:endParaRPr lang="en-US"/>
          </a:p>
        </p:txBody>
      </p:sp>
      <p:sp>
        <p:nvSpPr>
          <p:cNvPr id="6" name="Footer Placeholder 5">
            <a:extLst>
              <a:ext uri="{FF2B5EF4-FFF2-40B4-BE49-F238E27FC236}">
                <a16:creationId xmlns:a16="http://schemas.microsoft.com/office/drawing/2014/main" id="{9F97F74E-AEC6-4D3C-864D-1D40438999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6B6871-7BE2-4B65-8E67-855355DA49AE}"/>
              </a:ext>
            </a:extLst>
          </p:cNvPr>
          <p:cNvSpPr>
            <a:spLocks noGrp="1"/>
          </p:cNvSpPr>
          <p:nvPr>
            <p:ph type="sldNum" sz="quarter" idx="12"/>
          </p:nvPr>
        </p:nvSpPr>
        <p:spPr/>
        <p:txBody>
          <a:bodyPr/>
          <a:lstStyle/>
          <a:p>
            <a:fld id="{4D1E82C2-6D3D-4471-9B99-F6C022906773}" type="slidenum">
              <a:rPr lang="en-US" smtClean="0"/>
              <a:t>‹#›</a:t>
            </a:fld>
            <a:endParaRPr lang="en-US"/>
          </a:p>
        </p:txBody>
      </p:sp>
    </p:spTree>
    <p:extLst>
      <p:ext uri="{BB962C8B-B14F-4D97-AF65-F5344CB8AC3E}">
        <p14:creationId xmlns:p14="http://schemas.microsoft.com/office/powerpoint/2010/main" val="2695395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2D091A-0841-41D3-A4DB-3592944A1B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5AD3F8-4E12-47ED-8AE5-8EBA68EB0E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A3D6A0-0E6D-4E42-8BD3-AA09449F1B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2CF11-460B-40FA-A830-3AE958DE1855}" type="datetimeFigureOut">
              <a:rPr lang="en-US" smtClean="0"/>
              <a:t>2/16/2020</a:t>
            </a:fld>
            <a:endParaRPr lang="en-US"/>
          </a:p>
        </p:txBody>
      </p:sp>
      <p:sp>
        <p:nvSpPr>
          <p:cNvPr id="5" name="Footer Placeholder 4">
            <a:extLst>
              <a:ext uri="{FF2B5EF4-FFF2-40B4-BE49-F238E27FC236}">
                <a16:creationId xmlns:a16="http://schemas.microsoft.com/office/drawing/2014/main" id="{47D522C9-85D9-4644-A765-39840FE04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25496B-F05A-491B-927F-BC16B10009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1E82C2-6D3D-4471-9B99-F6C022906773}" type="slidenum">
              <a:rPr lang="en-US" smtClean="0"/>
              <a:t>‹#›</a:t>
            </a:fld>
            <a:endParaRPr lang="en-US"/>
          </a:p>
        </p:txBody>
      </p:sp>
    </p:spTree>
    <p:extLst>
      <p:ext uri="{BB962C8B-B14F-4D97-AF65-F5344CB8AC3E}">
        <p14:creationId xmlns:p14="http://schemas.microsoft.com/office/powerpoint/2010/main" val="4059275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FDD1-E896-44BA-BA67-77C3F02BD0F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C5CE316-D846-4673-B787-7EFF80D5C950}"/>
              </a:ext>
            </a:extLst>
          </p:cNvPr>
          <p:cNvSpPr>
            <a:spLocks noGrp="1"/>
          </p:cNvSpPr>
          <p:nvPr>
            <p:ph type="subTitle" idx="1"/>
          </p:nvPr>
        </p:nvSpPr>
        <p:spPr/>
        <p:txBody>
          <a:bodyPr/>
          <a:lstStyle/>
          <a:p>
            <a:endParaRPr lang="en-US" dirty="0"/>
          </a:p>
        </p:txBody>
      </p:sp>
      <p:sp>
        <p:nvSpPr>
          <p:cNvPr id="4" name="AutoShape 2">
            <a:extLst>
              <a:ext uri="{FF2B5EF4-FFF2-40B4-BE49-F238E27FC236}">
                <a16:creationId xmlns:a16="http://schemas.microsoft.com/office/drawing/2014/main" id="{53F1E701-9436-459A-A931-A2C3AB8B2DA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A sign in front of a brick building&#10;&#10;Description automatically generated">
            <a:extLst>
              <a:ext uri="{FF2B5EF4-FFF2-40B4-BE49-F238E27FC236}">
                <a16:creationId xmlns:a16="http://schemas.microsoft.com/office/drawing/2014/main" id="{10538C9A-25D0-4C2A-92F9-5330B91A43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Tree>
    <p:extLst>
      <p:ext uri="{BB962C8B-B14F-4D97-AF65-F5344CB8AC3E}">
        <p14:creationId xmlns:p14="http://schemas.microsoft.com/office/powerpoint/2010/main" val="2126124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85DE70-25A9-4E94-8B69-561E14F3539B}"/>
              </a:ext>
            </a:extLst>
          </p:cNvPr>
          <p:cNvSpPr txBox="1"/>
          <p:nvPr/>
        </p:nvSpPr>
        <p:spPr>
          <a:xfrm>
            <a:off x="623756" y="596347"/>
            <a:ext cx="11024453" cy="1754326"/>
          </a:xfrm>
          <a:prstGeom prst="rect">
            <a:avLst/>
          </a:prstGeom>
          <a:noFill/>
        </p:spPr>
        <p:txBody>
          <a:bodyPr wrap="square" rtlCol="0">
            <a:spAutoFit/>
          </a:bodyPr>
          <a:lstStyle/>
          <a:p>
            <a:r>
              <a:rPr lang="en-US" sz="3600" dirty="0"/>
              <a:t>V14-15 - But I have a few things against you: you have some there who hold the teaching of Balaam, who taught </a:t>
            </a:r>
            <a:r>
              <a:rPr lang="en-US" sz="3600" dirty="0" err="1"/>
              <a:t>Balak</a:t>
            </a:r>
            <a:r>
              <a:rPr lang="en-US" sz="3600" dirty="0"/>
              <a:t> to put a stumbling block before the sons of Israel, so</a:t>
            </a:r>
          </a:p>
        </p:txBody>
      </p:sp>
      <p:pic>
        <p:nvPicPr>
          <p:cNvPr id="2050" name="Picture 2" descr="Image result for balaam and balak">
            <a:extLst>
              <a:ext uri="{FF2B5EF4-FFF2-40B4-BE49-F238E27FC236}">
                <a16:creationId xmlns:a16="http://schemas.microsoft.com/office/drawing/2014/main" id="{178CEE22-05A0-412C-8C28-449E61FED5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9273" y="2562871"/>
            <a:ext cx="4502727" cy="42951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BB49C4B-4175-458B-8ED7-34F839F8A4F4}"/>
              </a:ext>
            </a:extLst>
          </p:cNvPr>
          <p:cNvSpPr txBox="1"/>
          <p:nvPr/>
        </p:nvSpPr>
        <p:spPr>
          <a:xfrm>
            <a:off x="623756" y="2234045"/>
            <a:ext cx="6632137" cy="3139321"/>
          </a:xfrm>
          <a:prstGeom prst="rect">
            <a:avLst/>
          </a:prstGeom>
          <a:noFill/>
        </p:spPr>
        <p:txBody>
          <a:bodyPr wrap="none" rtlCol="0">
            <a:spAutoFit/>
          </a:bodyPr>
          <a:lstStyle/>
          <a:p>
            <a:r>
              <a:rPr lang="en-US" sz="3600" dirty="0"/>
              <a:t>that they might eat food sacrificed</a:t>
            </a:r>
          </a:p>
          <a:p>
            <a:r>
              <a:rPr lang="en-US" sz="3600" dirty="0"/>
              <a:t>to idols and practice sexual</a:t>
            </a:r>
          </a:p>
          <a:p>
            <a:r>
              <a:rPr lang="en-US" sz="3600" dirty="0"/>
              <a:t>immorality. So also you have some</a:t>
            </a:r>
          </a:p>
          <a:p>
            <a:r>
              <a:rPr lang="en-US" sz="3600" dirty="0"/>
              <a:t>who hold the teaching of the</a:t>
            </a:r>
          </a:p>
          <a:p>
            <a:r>
              <a:rPr lang="en-US" sz="3600" dirty="0"/>
              <a:t>Nicolaitans. </a:t>
            </a:r>
          </a:p>
          <a:p>
            <a:endParaRPr lang="en-US" dirty="0"/>
          </a:p>
        </p:txBody>
      </p:sp>
    </p:spTree>
    <p:extLst>
      <p:ext uri="{BB962C8B-B14F-4D97-AF65-F5344CB8AC3E}">
        <p14:creationId xmlns:p14="http://schemas.microsoft.com/office/powerpoint/2010/main" val="3461783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B5D94C-492E-4373-A738-C493DC05500C}"/>
              </a:ext>
            </a:extLst>
          </p:cNvPr>
          <p:cNvSpPr txBox="1"/>
          <p:nvPr/>
        </p:nvSpPr>
        <p:spPr>
          <a:xfrm>
            <a:off x="734096" y="662969"/>
            <a:ext cx="10998558" cy="1200329"/>
          </a:xfrm>
          <a:prstGeom prst="rect">
            <a:avLst/>
          </a:prstGeom>
          <a:noFill/>
        </p:spPr>
        <p:txBody>
          <a:bodyPr wrap="square" rtlCol="0">
            <a:spAutoFit/>
          </a:bodyPr>
          <a:lstStyle/>
          <a:p>
            <a:r>
              <a:rPr lang="en-US" sz="3600" b="1" dirty="0"/>
              <a:t>V16 -</a:t>
            </a:r>
            <a:r>
              <a:rPr lang="en-US" sz="3600" dirty="0"/>
              <a:t> Therefore repent. If not, I will come to you soon and war against them with the sword of my mouth.</a:t>
            </a:r>
            <a:endParaRPr lang="en-US" sz="3600" b="1" dirty="0"/>
          </a:p>
        </p:txBody>
      </p:sp>
      <p:pic>
        <p:nvPicPr>
          <p:cNvPr id="3" name="Picture 6" descr="Image result for two edged sword from his mouth">
            <a:extLst>
              <a:ext uri="{FF2B5EF4-FFF2-40B4-BE49-F238E27FC236}">
                <a16:creationId xmlns:a16="http://schemas.microsoft.com/office/drawing/2014/main" id="{1FC73B6D-4385-442A-A37A-DE541947AC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3864" y="3370592"/>
            <a:ext cx="4477809" cy="34905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E5882F9-4BBC-4491-B241-F0B886011D50}"/>
              </a:ext>
            </a:extLst>
          </p:cNvPr>
          <p:cNvSpPr txBox="1"/>
          <p:nvPr/>
        </p:nvSpPr>
        <p:spPr>
          <a:xfrm>
            <a:off x="734096" y="2057785"/>
            <a:ext cx="6919768" cy="4462760"/>
          </a:xfrm>
          <a:prstGeom prst="rect">
            <a:avLst/>
          </a:prstGeom>
          <a:noFill/>
        </p:spPr>
        <p:txBody>
          <a:bodyPr wrap="square" rtlCol="0">
            <a:spAutoFit/>
          </a:bodyPr>
          <a:lstStyle/>
          <a:p>
            <a:r>
              <a:rPr lang="en-US" sz="2800" b="1" dirty="0"/>
              <a:t>Hebrews 12:5-6</a:t>
            </a:r>
          </a:p>
          <a:p>
            <a:r>
              <a:rPr lang="en-US" sz="3200" dirty="0"/>
              <a:t>And have you forgotten the exhortation that addresses you as sons?</a:t>
            </a:r>
          </a:p>
          <a:p>
            <a:r>
              <a:rPr lang="en-US" sz="3200" dirty="0"/>
              <a:t>“My son, do not regard lightly the discipline of the Lord,</a:t>
            </a:r>
          </a:p>
          <a:p>
            <a:r>
              <a:rPr lang="en-US" sz="3200" dirty="0"/>
              <a:t>    nor be weary when reproved by him.</a:t>
            </a:r>
          </a:p>
          <a:p>
            <a:r>
              <a:rPr lang="en-US" sz="3200" dirty="0"/>
              <a:t>For the Lord disciplines the one he loves,</a:t>
            </a:r>
          </a:p>
          <a:p>
            <a:r>
              <a:rPr lang="en-US" sz="3200" dirty="0"/>
              <a:t>    and chastises every son whom he receives.”</a:t>
            </a:r>
          </a:p>
        </p:txBody>
      </p:sp>
    </p:spTree>
    <p:extLst>
      <p:ext uri="{BB962C8B-B14F-4D97-AF65-F5344CB8AC3E}">
        <p14:creationId xmlns:p14="http://schemas.microsoft.com/office/powerpoint/2010/main" val="22745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70782F-7678-43A3-A070-C74FEEBD2806}"/>
              </a:ext>
            </a:extLst>
          </p:cNvPr>
          <p:cNvSpPr txBox="1"/>
          <p:nvPr/>
        </p:nvSpPr>
        <p:spPr>
          <a:xfrm>
            <a:off x="907774" y="566678"/>
            <a:ext cx="10376452" cy="2862322"/>
          </a:xfrm>
          <a:prstGeom prst="rect">
            <a:avLst/>
          </a:prstGeom>
          <a:noFill/>
        </p:spPr>
        <p:txBody>
          <a:bodyPr wrap="square" rtlCol="0">
            <a:spAutoFit/>
          </a:bodyPr>
          <a:lstStyle/>
          <a:p>
            <a:r>
              <a:rPr lang="en-US" sz="3600" dirty="0"/>
              <a:t>V17 - He who has an ear, let him hear what the Spirit says to the churches. To the one who conquers I will give some of the hidden manna, and I will give him a white stone, with a new name written on the stone that no one knows except the one who receives it.’</a:t>
            </a:r>
          </a:p>
        </p:txBody>
      </p:sp>
      <p:pic>
        <p:nvPicPr>
          <p:cNvPr id="3074" name="Picture 2" descr="Image result for hidden manna and white stone">
            <a:extLst>
              <a:ext uri="{FF2B5EF4-FFF2-40B4-BE49-F238E27FC236}">
                <a16:creationId xmlns:a16="http://schemas.microsoft.com/office/drawing/2014/main" id="{FA51E488-D94E-4071-A558-474145254F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67100"/>
            <a:ext cx="6062871" cy="3377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473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A9AE4E-A48A-49AC-9FF4-E9642CCA4E78}"/>
              </a:ext>
            </a:extLst>
          </p:cNvPr>
          <p:cNvSpPr>
            <a:spLocks noGrp="1"/>
          </p:cNvSpPr>
          <p:nvPr>
            <p:ph type="title"/>
          </p:nvPr>
        </p:nvSpPr>
        <p:spPr>
          <a:xfrm>
            <a:off x="3198790" y="240435"/>
            <a:ext cx="5794420" cy="1598757"/>
          </a:xfrm>
        </p:spPr>
        <p:txBody>
          <a:bodyPr>
            <a:normAutofit fontScale="90000"/>
          </a:bodyPr>
          <a:lstStyle/>
          <a:p>
            <a:pPr algn="ctr"/>
            <a:r>
              <a:rPr lang="en-US" sz="6700" b="1" dirty="0"/>
              <a:t>A Faithful Witness</a:t>
            </a:r>
            <a:br>
              <a:rPr lang="en-US" b="1" dirty="0"/>
            </a:br>
            <a:r>
              <a:rPr lang="en-US" sz="3600" b="1" dirty="0"/>
              <a:t>The Church in Pergamum</a:t>
            </a:r>
          </a:p>
        </p:txBody>
      </p:sp>
      <p:pic>
        <p:nvPicPr>
          <p:cNvPr id="6" name="Content Placeholder 5" descr="A large old building in the background&#10;&#10;Description automatically generated">
            <a:extLst>
              <a:ext uri="{FF2B5EF4-FFF2-40B4-BE49-F238E27FC236}">
                <a16:creationId xmlns:a16="http://schemas.microsoft.com/office/drawing/2014/main" id="{FE75A339-6A7A-45D4-8947-A6EC3C6E76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1327" y="2083449"/>
            <a:ext cx="8889346" cy="4774551"/>
          </a:xfrm>
        </p:spPr>
      </p:pic>
    </p:spTree>
    <p:extLst>
      <p:ext uri="{BB962C8B-B14F-4D97-AF65-F5344CB8AC3E}">
        <p14:creationId xmlns:p14="http://schemas.microsoft.com/office/powerpoint/2010/main" val="2138041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3C0E24-1724-4939-B7CE-8F780E735ABC}"/>
              </a:ext>
            </a:extLst>
          </p:cNvPr>
          <p:cNvSpPr txBox="1"/>
          <p:nvPr/>
        </p:nvSpPr>
        <p:spPr>
          <a:xfrm>
            <a:off x="677333" y="189279"/>
            <a:ext cx="10989734" cy="6063198"/>
          </a:xfrm>
          <a:prstGeom prst="rect">
            <a:avLst/>
          </a:prstGeom>
          <a:noFill/>
        </p:spPr>
        <p:txBody>
          <a:bodyPr wrap="square" rtlCol="0">
            <a:spAutoFit/>
          </a:bodyPr>
          <a:lstStyle/>
          <a:p>
            <a:r>
              <a:rPr lang="en-US" sz="2800" b="1" dirty="0"/>
              <a:t>Revelation 2:12-17</a:t>
            </a:r>
          </a:p>
          <a:p>
            <a:r>
              <a:rPr lang="en-US" sz="3600" dirty="0"/>
              <a:t>12 “And to the angel of the church in Pergamum write: ‘The words of him who has the sharp two-edged sword.” 13 “‘I know where you dwell, where Satan's throne is. Yet you hold fast my name, and you did not deny my faith[ even in the days of Antipas my faithful witness, who was killed among you, where Satan dwells. 14 But I have a few things against you: you have some there who hold the teaching of Balaam, who taught </a:t>
            </a:r>
            <a:r>
              <a:rPr lang="en-US" sz="3600" dirty="0" err="1"/>
              <a:t>Balak</a:t>
            </a:r>
            <a:r>
              <a:rPr lang="en-US" sz="3600" dirty="0"/>
              <a:t> to put a stumbling block before the sons of Israel, so that they might eat food sacrificed to idols and practice sexual immorality. </a:t>
            </a:r>
          </a:p>
        </p:txBody>
      </p:sp>
    </p:spTree>
    <p:extLst>
      <p:ext uri="{BB962C8B-B14F-4D97-AF65-F5344CB8AC3E}">
        <p14:creationId xmlns:p14="http://schemas.microsoft.com/office/powerpoint/2010/main" val="1652124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3C0E24-1724-4939-B7CE-8F780E735ABC}"/>
              </a:ext>
            </a:extLst>
          </p:cNvPr>
          <p:cNvSpPr txBox="1"/>
          <p:nvPr/>
        </p:nvSpPr>
        <p:spPr>
          <a:xfrm>
            <a:off x="677333" y="189279"/>
            <a:ext cx="10989734" cy="4955203"/>
          </a:xfrm>
          <a:prstGeom prst="rect">
            <a:avLst/>
          </a:prstGeom>
          <a:noFill/>
        </p:spPr>
        <p:txBody>
          <a:bodyPr wrap="square" rtlCol="0">
            <a:spAutoFit/>
          </a:bodyPr>
          <a:lstStyle/>
          <a:p>
            <a:r>
              <a:rPr lang="en-US" sz="2800" b="1" dirty="0"/>
              <a:t>Revelation 2:12-17</a:t>
            </a:r>
          </a:p>
          <a:p>
            <a:r>
              <a:rPr lang="en-US" sz="3600" dirty="0"/>
              <a:t>15 So also you have some who hold the teaching of the Nicolaitans. 16 Therefore repent. If not, I will come to you soon and war against them with the sword of my mouth. 17 He who has an ear, let him hear what the Spirit says to the churches. To the one who conquers I will give some of the hidden manna, and I will give him a white stone, with a new name written on the stone that no one knows except the one who receives it.’</a:t>
            </a:r>
          </a:p>
        </p:txBody>
      </p:sp>
    </p:spTree>
    <p:extLst>
      <p:ext uri="{BB962C8B-B14F-4D97-AF65-F5344CB8AC3E}">
        <p14:creationId xmlns:p14="http://schemas.microsoft.com/office/powerpoint/2010/main" val="546506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mage result for pergamum bible">
            <a:extLst>
              <a:ext uri="{FF2B5EF4-FFF2-40B4-BE49-F238E27FC236}">
                <a16:creationId xmlns:a16="http://schemas.microsoft.com/office/drawing/2014/main" id="{88EF89E2-58E8-4C1A-A797-A8CEF91B3C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803" y="446456"/>
            <a:ext cx="9537171" cy="641154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8D01BE-6655-47AD-AE31-2045A95EC8F6}"/>
              </a:ext>
            </a:extLst>
          </p:cNvPr>
          <p:cNvSpPr txBox="1"/>
          <p:nvPr/>
        </p:nvSpPr>
        <p:spPr>
          <a:xfrm>
            <a:off x="4657725" y="9525"/>
            <a:ext cx="2733675" cy="461665"/>
          </a:xfrm>
          <a:prstGeom prst="rect">
            <a:avLst/>
          </a:prstGeom>
          <a:noFill/>
        </p:spPr>
        <p:txBody>
          <a:bodyPr wrap="square" rtlCol="0">
            <a:spAutoFit/>
          </a:bodyPr>
          <a:lstStyle/>
          <a:p>
            <a:pPr algn="ctr"/>
            <a:r>
              <a:rPr lang="en-US" sz="2400" b="1" dirty="0"/>
              <a:t>Pergamum</a:t>
            </a:r>
          </a:p>
        </p:txBody>
      </p:sp>
    </p:spTree>
    <p:extLst>
      <p:ext uri="{BB962C8B-B14F-4D97-AF65-F5344CB8AC3E}">
        <p14:creationId xmlns:p14="http://schemas.microsoft.com/office/powerpoint/2010/main" val="236495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Image result for two edged sword from his mouth">
            <a:extLst>
              <a:ext uri="{FF2B5EF4-FFF2-40B4-BE49-F238E27FC236}">
                <a16:creationId xmlns:a16="http://schemas.microsoft.com/office/drawing/2014/main" id="{AAA66DAF-430F-4752-9F1A-8D5EE4C28F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3864" y="3370592"/>
            <a:ext cx="4477809" cy="34905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37AD8BE-9929-430B-806A-F21D49E46228}"/>
              </a:ext>
            </a:extLst>
          </p:cNvPr>
          <p:cNvSpPr txBox="1"/>
          <p:nvPr/>
        </p:nvSpPr>
        <p:spPr>
          <a:xfrm>
            <a:off x="626533" y="474133"/>
            <a:ext cx="11006667" cy="1200329"/>
          </a:xfrm>
          <a:prstGeom prst="rect">
            <a:avLst/>
          </a:prstGeom>
          <a:noFill/>
        </p:spPr>
        <p:txBody>
          <a:bodyPr wrap="square" rtlCol="0">
            <a:spAutoFit/>
          </a:bodyPr>
          <a:lstStyle/>
          <a:p>
            <a:r>
              <a:rPr lang="en-US" sz="3600" dirty="0"/>
              <a:t>V2 - “And to the angel of the church in Pergamum write: ‘The words of him who has the sharp two-edged sword.” </a:t>
            </a:r>
          </a:p>
        </p:txBody>
      </p:sp>
      <p:sp>
        <p:nvSpPr>
          <p:cNvPr id="3" name="TextBox 2">
            <a:extLst>
              <a:ext uri="{FF2B5EF4-FFF2-40B4-BE49-F238E27FC236}">
                <a16:creationId xmlns:a16="http://schemas.microsoft.com/office/drawing/2014/main" id="{AF0C2672-AB87-44AB-842D-E930BDBD5C7A}"/>
              </a:ext>
            </a:extLst>
          </p:cNvPr>
          <p:cNvSpPr txBox="1"/>
          <p:nvPr/>
        </p:nvSpPr>
        <p:spPr>
          <a:xfrm>
            <a:off x="558800" y="2082800"/>
            <a:ext cx="11209867" cy="1200329"/>
          </a:xfrm>
          <a:prstGeom prst="rect">
            <a:avLst/>
          </a:prstGeom>
          <a:noFill/>
        </p:spPr>
        <p:txBody>
          <a:bodyPr wrap="square" rtlCol="0">
            <a:spAutoFit/>
          </a:bodyPr>
          <a:lstStyle/>
          <a:p>
            <a:r>
              <a:rPr lang="en-US" sz="3600" dirty="0"/>
              <a:t>V16 – “Therefore repent. If not, I will come to you soon and war against them with the sword of my mouth.” </a:t>
            </a:r>
          </a:p>
        </p:txBody>
      </p:sp>
      <p:sp>
        <p:nvSpPr>
          <p:cNvPr id="4" name="TextBox 3">
            <a:extLst>
              <a:ext uri="{FF2B5EF4-FFF2-40B4-BE49-F238E27FC236}">
                <a16:creationId xmlns:a16="http://schemas.microsoft.com/office/drawing/2014/main" id="{1C33D5B9-0CE5-4CC7-B8F2-FBFFA9FD9BDF}"/>
              </a:ext>
            </a:extLst>
          </p:cNvPr>
          <p:cNvSpPr txBox="1"/>
          <p:nvPr/>
        </p:nvSpPr>
        <p:spPr>
          <a:xfrm>
            <a:off x="558800" y="4097867"/>
            <a:ext cx="6468533" cy="2308324"/>
          </a:xfrm>
          <a:prstGeom prst="rect">
            <a:avLst/>
          </a:prstGeom>
          <a:noFill/>
        </p:spPr>
        <p:txBody>
          <a:bodyPr wrap="square" rtlCol="0">
            <a:spAutoFit/>
          </a:bodyPr>
          <a:lstStyle/>
          <a:p>
            <a:r>
              <a:rPr lang="en-US" sz="3600" dirty="0"/>
              <a:t>1:16 - In his right hand he held seven stars (Ephesus, Sardis), from his mouth came a sharp two-edged sword (Pergamum)…</a:t>
            </a:r>
          </a:p>
        </p:txBody>
      </p:sp>
    </p:spTree>
    <p:extLst>
      <p:ext uri="{BB962C8B-B14F-4D97-AF65-F5344CB8AC3E}">
        <p14:creationId xmlns:p14="http://schemas.microsoft.com/office/powerpoint/2010/main" val="370028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8D636F-AD71-4F34-B326-5E006B545F75}"/>
              </a:ext>
            </a:extLst>
          </p:cNvPr>
          <p:cNvSpPr txBox="1"/>
          <p:nvPr/>
        </p:nvSpPr>
        <p:spPr>
          <a:xfrm>
            <a:off x="1049867" y="1337733"/>
            <a:ext cx="9550400" cy="4524315"/>
          </a:xfrm>
          <a:prstGeom prst="rect">
            <a:avLst/>
          </a:prstGeom>
          <a:noFill/>
        </p:spPr>
        <p:txBody>
          <a:bodyPr wrap="square" rtlCol="0">
            <a:spAutoFit/>
          </a:bodyPr>
          <a:lstStyle/>
          <a:p>
            <a:r>
              <a:rPr lang="en-US" sz="3600" b="1" dirty="0"/>
              <a:t>Hebrews 4: 12-13</a:t>
            </a:r>
            <a:r>
              <a:rPr lang="en-US" sz="3600" dirty="0"/>
              <a:t> For the word of God is living and active, </a:t>
            </a:r>
            <a:r>
              <a:rPr lang="en-US" sz="3600" b="1" dirty="0"/>
              <a:t>sharper than any two-edged sword</a:t>
            </a:r>
            <a:r>
              <a:rPr lang="en-US" sz="3600" dirty="0"/>
              <a:t>, piercing to the division of soul and of spirit, of joints and of marrow, and </a:t>
            </a:r>
            <a:r>
              <a:rPr lang="en-US" sz="3600" u="sng" dirty="0"/>
              <a:t>discerning the thoughts and intentions of the heart</a:t>
            </a:r>
            <a:r>
              <a:rPr lang="en-US" sz="3600" dirty="0"/>
              <a:t>. And no creature is hidden from his sight, but all are naked and exposed to the eyes of him to whom we must give account.	</a:t>
            </a:r>
          </a:p>
        </p:txBody>
      </p:sp>
    </p:spTree>
    <p:extLst>
      <p:ext uri="{BB962C8B-B14F-4D97-AF65-F5344CB8AC3E}">
        <p14:creationId xmlns:p14="http://schemas.microsoft.com/office/powerpoint/2010/main" val="1133545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148BCD6-A49D-4439-87E1-F64D7731D7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8711" y="2253798"/>
            <a:ext cx="5825066" cy="4368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pergamum emperor temple">
            <a:extLst>
              <a:ext uri="{FF2B5EF4-FFF2-40B4-BE49-F238E27FC236}">
                <a16:creationId xmlns:a16="http://schemas.microsoft.com/office/drawing/2014/main" id="{74827180-AF35-4B5D-968E-B2FC657808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67" y="2253798"/>
            <a:ext cx="5931582" cy="431800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8A4E05A8-9672-4968-993C-FA1EC4193AA2}"/>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t>Pergamum</a:t>
            </a:r>
          </a:p>
        </p:txBody>
      </p:sp>
      <p:sp>
        <p:nvSpPr>
          <p:cNvPr id="2" name="TextBox 1">
            <a:extLst>
              <a:ext uri="{FF2B5EF4-FFF2-40B4-BE49-F238E27FC236}">
                <a16:creationId xmlns:a16="http://schemas.microsoft.com/office/drawing/2014/main" id="{7D4B7B0A-557B-4E8D-8BD2-45F123354BBB}"/>
              </a:ext>
            </a:extLst>
          </p:cNvPr>
          <p:cNvSpPr txBox="1"/>
          <p:nvPr/>
        </p:nvSpPr>
        <p:spPr>
          <a:xfrm>
            <a:off x="631065" y="1339403"/>
            <a:ext cx="10934163" cy="646331"/>
          </a:xfrm>
          <a:prstGeom prst="rect">
            <a:avLst/>
          </a:prstGeom>
          <a:noFill/>
        </p:spPr>
        <p:txBody>
          <a:bodyPr wrap="square" rtlCol="0">
            <a:spAutoFit/>
          </a:bodyPr>
          <a:lstStyle/>
          <a:p>
            <a:r>
              <a:rPr lang="en-US" sz="3600" dirty="0"/>
              <a:t>V13 -  “I know where you live - where Satan's throne is!” </a:t>
            </a:r>
          </a:p>
        </p:txBody>
      </p:sp>
    </p:spTree>
    <p:extLst>
      <p:ext uri="{BB962C8B-B14F-4D97-AF65-F5344CB8AC3E}">
        <p14:creationId xmlns:p14="http://schemas.microsoft.com/office/powerpoint/2010/main" val="3099877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D5C1F4-0102-4BA5-8ABC-6D0865DB2C3D}"/>
              </a:ext>
            </a:extLst>
          </p:cNvPr>
          <p:cNvSpPr txBox="1"/>
          <p:nvPr/>
        </p:nvSpPr>
        <p:spPr>
          <a:xfrm>
            <a:off x="660401" y="922090"/>
            <a:ext cx="10928626" cy="1754326"/>
          </a:xfrm>
          <a:prstGeom prst="rect">
            <a:avLst/>
          </a:prstGeom>
          <a:noFill/>
        </p:spPr>
        <p:txBody>
          <a:bodyPr wrap="square" rtlCol="0">
            <a:spAutoFit/>
          </a:bodyPr>
          <a:lstStyle/>
          <a:p>
            <a:r>
              <a:rPr lang="en-US" sz="3600" dirty="0"/>
              <a:t>V13 - Yet you hold fast my name, and you did not deny my faith even in the days of Antipas </a:t>
            </a:r>
            <a:r>
              <a:rPr lang="en-US" sz="3600" b="1" dirty="0"/>
              <a:t>my faithful witness</a:t>
            </a:r>
            <a:r>
              <a:rPr lang="en-US" sz="3600" dirty="0"/>
              <a:t>, who was killed among you, where Satan dwells. </a:t>
            </a:r>
          </a:p>
        </p:txBody>
      </p:sp>
      <p:pic>
        <p:nvPicPr>
          <p:cNvPr id="7170" name="Picture 2" descr="Image result for pergamum museum Berlin">
            <a:extLst>
              <a:ext uri="{FF2B5EF4-FFF2-40B4-BE49-F238E27FC236}">
                <a16:creationId xmlns:a16="http://schemas.microsoft.com/office/drawing/2014/main" id="{B50FEBFE-B8FD-49EC-94FC-4A447DC684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905125"/>
            <a:ext cx="5943600" cy="395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046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8222</TotalTime>
  <Words>634</Words>
  <Application>Microsoft Office PowerPoint</Application>
  <PresentationFormat>Widescreen</PresentationFormat>
  <Paragraphs>27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A Faithful Witness The Church in Pergamum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Johnson</dc:creator>
  <cp:lastModifiedBy>WCCMediaTech</cp:lastModifiedBy>
  <cp:revision>11</cp:revision>
  <dcterms:created xsi:type="dcterms:W3CDTF">2020-02-10T04:56:27Z</dcterms:created>
  <dcterms:modified xsi:type="dcterms:W3CDTF">2020-02-16T15:44:58Z</dcterms:modified>
</cp:coreProperties>
</file>