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d7d7240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d7d7240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d7d72406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d7d72406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d7d72406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d7d72406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d7d72406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d7d72406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d7d72406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d7d72406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Authentic </a:t>
            </a:r>
            <a:r>
              <a:rPr b="1" lang="en"/>
              <a:t>Christianity</a:t>
            </a:r>
            <a:r>
              <a:rPr lang="en"/>
              <a:t>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“THE AROMA “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Revelations 2:8</a:t>
            </a:r>
            <a:endParaRPr b="1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To the angel of the church in Smyrna write: The First and the Last, the One who was dead and came to life, says:</a:t>
            </a:r>
            <a:endParaRPr b="1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Revelations 2:9 </a:t>
            </a:r>
            <a:endParaRPr b="1"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I know your tribulation and poverty, yet you are rich.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James 2:5 “God </a:t>
            </a:r>
            <a:r>
              <a:rPr b="1" lang="en" sz="3000">
                <a:solidFill>
                  <a:srgbClr val="000000"/>
                </a:solidFill>
              </a:rPr>
              <a:t>chose the poor of the 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World to be rich in faith and heirs of 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the Kingdom that He promised…”</a:t>
            </a:r>
            <a:endParaRPr b="1" sz="3000">
              <a:solidFill>
                <a:srgbClr val="000000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9680" y="2026525"/>
            <a:ext cx="1714325" cy="311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Revelations 2:9 b</a:t>
            </a:r>
            <a:r>
              <a:rPr lang="en"/>
              <a:t> 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I know the slander of those who say they are Jews and are not , but are a synagogue of Satan.</a:t>
            </a:r>
            <a:endParaRPr b="1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Revelations 2:10 </a:t>
            </a:r>
            <a:endParaRPr b="1"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Don’t be afraid of what you are about to suffer. Look, the Devil is about to throw some of you into prison to test you, and you will tribulation for 10 days.</a:t>
            </a:r>
            <a:endParaRPr b="1" sz="3000">
              <a:solidFill>
                <a:srgbClr val="000000"/>
              </a:solidFill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450" y="2757050"/>
            <a:ext cx="4242550" cy="238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Revelations 2:10 -11</a:t>
            </a:r>
            <a:endParaRPr b="1"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Be faithful until death, and I will give you the crown of life.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Anyone who has an ear should 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listen to what the Spirit says to the 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Churches..The Victor will Never be 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Harmed by the second death.</a:t>
            </a:r>
            <a:endParaRPr b="1" sz="3000">
              <a:solidFill>
                <a:srgbClr val="000000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999" y="1962450"/>
            <a:ext cx="2386999" cy="31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