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sldIdLst>
    <p:sldId id="269" r:id="rId2"/>
    <p:sldId id="267" r:id="rId3"/>
    <p:sldId id="271" r:id="rId4"/>
    <p:sldId id="261" r:id="rId5"/>
    <p:sldId id="277" r:id="rId6"/>
    <p:sldId id="281" r:id="rId7"/>
    <p:sldId id="270" r:id="rId8"/>
    <p:sldId id="262" r:id="rId9"/>
    <p:sldId id="272" r:id="rId10"/>
    <p:sldId id="263" r:id="rId11"/>
    <p:sldId id="278" r:id="rId12"/>
    <p:sldId id="282" r:id="rId13"/>
    <p:sldId id="280" r:id="rId14"/>
    <p:sldId id="266" r:id="rId15"/>
    <p:sldId id="283" r:id="rId16"/>
    <p:sldId id="264" r:id="rId17"/>
    <p:sldId id="284" r:id="rId18"/>
    <p:sldId id="275" r:id="rId19"/>
    <p:sldId id="274" r:id="rId20"/>
    <p:sldId id="279" r:id="rId21"/>
    <p:sldId id="276" r:id="rId22"/>
    <p:sldId id="260" r:id="rId23"/>
    <p:sldId id="285" r:id="rId24"/>
  </p:sldIdLst>
  <p:sldSz cx="12192000" cy="6858000"/>
  <p:notesSz cx="6858000" cy="9144000"/>
  <p:defaultTextStyle>
    <a:defPPr>
      <a:defRPr lang="en-US"/>
    </a:defPPr>
    <a:lvl1pPr marL="0" algn="l" defTabSz="232303" rtl="0" eaLnBrk="1" latinLnBrk="0" hangingPunct="1">
      <a:defRPr sz="915" kern="1200">
        <a:solidFill>
          <a:schemeClr val="tx1"/>
        </a:solidFill>
        <a:latin typeface="+mn-lt"/>
        <a:ea typeface="+mn-ea"/>
        <a:cs typeface="+mn-cs"/>
      </a:defRPr>
    </a:lvl1pPr>
    <a:lvl2pPr marL="232303" algn="l" defTabSz="232303" rtl="0" eaLnBrk="1" latinLnBrk="0" hangingPunct="1">
      <a:defRPr sz="915" kern="1200">
        <a:solidFill>
          <a:schemeClr val="tx1"/>
        </a:solidFill>
        <a:latin typeface="+mn-lt"/>
        <a:ea typeface="+mn-ea"/>
        <a:cs typeface="+mn-cs"/>
      </a:defRPr>
    </a:lvl2pPr>
    <a:lvl3pPr marL="464607" algn="l" defTabSz="232303" rtl="0" eaLnBrk="1" latinLnBrk="0" hangingPunct="1">
      <a:defRPr sz="915" kern="1200">
        <a:solidFill>
          <a:schemeClr val="tx1"/>
        </a:solidFill>
        <a:latin typeface="+mn-lt"/>
        <a:ea typeface="+mn-ea"/>
        <a:cs typeface="+mn-cs"/>
      </a:defRPr>
    </a:lvl3pPr>
    <a:lvl4pPr marL="696910" algn="l" defTabSz="232303" rtl="0" eaLnBrk="1" latinLnBrk="0" hangingPunct="1">
      <a:defRPr sz="915" kern="1200">
        <a:solidFill>
          <a:schemeClr val="tx1"/>
        </a:solidFill>
        <a:latin typeface="+mn-lt"/>
        <a:ea typeface="+mn-ea"/>
        <a:cs typeface="+mn-cs"/>
      </a:defRPr>
    </a:lvl4pPr>
    <a:lvl5pPr marL="929213" algn="l" defTabSz="232303" rtl="0" eaLnBrk="1" latinLnBrk="0" hangingPunct="1">
      <a:defRPr sz="915" kern="1200">
        <a:solidFill>
          <a:schemeClr val="tx1"/>
        </a:solidFill>
        <a:latin typeface="+mn-lt"/>
        <a:ea typeface="+mn-ea"/>
        <a:cs typeface="+mn-cs"/>
      </a:defRPr>
    </a:lvl5pPr>
    <a:lvl6pPr marL="1161517" algn="l" defTabSz="232303" rtl="0" eaLnBrk="1" latinLnBrk="0" hangingPunct="1">
      <a:defRPr sz="915" kern="1200">
        <a:solidFill>
          <a:schemeClr val="tx1"/>
        </a:solidFill>
        <a:latin typeface="+mn-lt"/>
        <a:ea typeface="+mn-ea"/>
        <a:cs typeface="+mn-cs"/>
      </a:defRPr>
    </a:lvl6pPr>
    <a:lvl7pPr marL="1393820" algn="l" defTabSz="232303" rtl="0" eaLnBrk="1" latinLnBrk="0" hangingPunct="1">
      <a:defRPr sz="915" kern="1200">
        <a:solidFill>
          <a:schemeClr val="tx1"/>
        </a:solidFill>
        <a:latin typeface="+mn-lt"/>
        <a:ea typeface="+mn-ea"/>
        <a:cs typeface="+mn-cs"/>
      </a:defRPr>
    </a:lvl7pPr>
    <a:lvl8pPr marL="1626123" algn="l" defTabSz="232303" rtl="0" eaLnBrk="1" latinLnBrk="0" hangingPunct="1">
      <a:defRPr sz="915" kern="1200">
        <a:solidFill>
          <a:schemeClr val="tx1"/>
        </a:solidFill>
        <a:latin typeface="+mn-lt"/>
        <a:ea typeface="+mn-ea"/>
        <a:cs typeface="+mn-cs"/>
      </a:defRPr>
    </a:lvl8pPr>
    <a:lvl9pPr marL="1858427" algn="l" defTabSz="232303" rtl="0" eaLnBrk="1" latinLnBrk="0" hangingPunct="1">
      <a:defRPr sz="91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B1522"/>
    <a:srgbClr val="9AB7DE"/>
    <a:srgbClr val="2444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121" d="100"/>
          <a:sy n="121" d="100"/>
        </p:scale>
        <p:origin x="176"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2E18E7-AE4B-4ADA-8499-F7DA4167A6E3}"/>
              </a:ext>
            </a:extLst>
          </p:cNvPr>
          <p:cNvSpPr/>
          <p:nvPr userDrawn="1"/>
        </p:nvSpPr>
        <p:spPr>
          <a:xfrm>
            <a:off x="1856696" y="1634262"/>
            <a:ext cx="8350560" cy="4091371"/>
          </a:xfrm>
          <a:prstGeom prst="rect">
            <a:avLst/>
          </a:prstGeom>
          <a:solidFill>
            <a:srgbClr val="0B1522">
              <a:alpha val="46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4"/>
          </a:p>
        </p:txBody>
      </p:sp>
      <p:sp>
        <p:nvSpPr>
          <p:cNvPr id="2" name="Title 1"/>
          <p:cNvSpPr>
            <a:spLocks noGrp="1"/>
          </p:cNvSpPr>
          <p:nvPr>
            <p:ph type="ctrTitle" hasCustomPrompt="1"/>
          </p:nvPr>
        </p:nvSpPr>
        <p:spPr>
          <a:xfrm>
            <a:off x="1984744" y="2057400"/>
            <a:ext cx="8057879" cy="2599661"/>
          </a:xfrm>
          <a:noFill/>
        </p:spPr>
        <p:txBody>
          <a:bodyPr anchor="b">
            <a:normAutofit/>
          </a:bodyPr>
          <a:lstStyle>
            <a:lvl1pPr algn="ctr">
              <a:defRPr sz="7140">
                <a:gradFill flip="none" rotWithShape="1">
                  <a:gsLst>
                    <a:gs pos="0">
                      <a:schemeClr val="tx1"/>
                    </a:gs>
                    <a:gs pos="100000">
                      <a:schemeClr val="tx1">
                        <a:lumMod val="85000"/>
                      </a:schemeClr>
                    </a:gs>
                  </a:gsLst>
                  <a:lin ang="5580000" scaled="0"/>
                  <a:tileRect/>
                </a:gradFill>
                <a:effectLst>
                  <a:glow rad="38100">
                    <a:schemeClr val="bg1">
                      <a:lumMod val="65000"/>
                      <a:lumOff val="35000"/>
                      <a:alpha val="50000"/>
                    </a:schemeClr>
                  </a:glow>
                  <a:outerShdw blurRad="406400" dist="31750" dir="13200000" algn="tl" rotWithShape="0">
                    <a:srgbClr val="000000">
                      <a:alpha val="81000"/>
                    </a:srgbClr>
                  </a:outerShdw>
                </a:effectLst>
                <a:latin typeface="CMG Sans " panose="00000800000000000000" pitchFamily="2" charset="0"/>
              </a:defRPr>
            </a:lvl1pPr>
          </a:lstStyle>
          <a:p>
            <a:r>
              <a:rPr lang="en-US" dirty="0"/>
              <a:t>Lesson Title</a:t>
            </a:r>
          </a:p>
        </p:txBody>
      </p:sp>
      <p:sp>
        <p:nvSpPr>
          <p:cNvPr id="3" name="Subtitle 2"/>
          <p:cNvSpPr>
            <a:spLocks noGrp="1"/>
          </p:cNvSpPr>
          <p:nvPr>
            <p:ph type="subTitle" idx="1" hasCustomPrompt="1"/>
          </p:nvPr>
        </p:nvSpPr>
        <p:spPr>
          <a:xfrm>
            <a:off x="1984744" y="5223739"/>
            <a:ext cx="8057879" cy="348214"/>
          </a:xfrm>
          <a:solidFill>
            <a:srgbClr val="0B1522">
              <a:alpha val="0"/>
            </a:srgbClr>
          </a:solidFill>
        </p:spPr>
        <p:txBody>
          <a:bodyPr anchor="t">
            <a:normAutofit/>
          </a:bodyPr>
          <a:lstStyle>
            <a:lvl1pPr marL="0" indent="0" algn="ctr">
              <a:buNone/>
              <a:defRPr sz="1376">
                <a:gradFill flip="none" rotWithShape="1">
                  <a:gsLst>
                    <a:gs pos="0">
                      <a:schemeClr val="tx1">
                        <a:alpha val="94000"/>
                      </a:schemeClr>
                    </a:gs>
                    <a:gs pos="100000">
                      <a:schemeClr val="tx1">
                        <a:lumMod val="85000"/>
                        <a:alpha val="76000"/>
                      </a:schemeClr>
                    </a:gs>
                  </a:gsLst>
                  <a:lin ang="5400000" scaled="0"/>
                  <a:tileRect/>
                </a:gradFill>
              </a:defRPr>
            </a:lvl1pPr>
            <a:lvl2pPr marL="262183" indent="0" algn="ctr">
              <a:buNone/>
              <a:defRPr>
                <a:solidFill>
                  <a:schemeClr val="tx1">
                    <a:tint val="75000"/>
                  </a:schemeClr>
                </a:solidFill>
              </a:defRPr>
            </a:lvl2pPr>
            <a:lvl3pPr marL="524365" indent="0" algn="ctr">
              <a:buNone/>
              <a:defRPr>
                <a:solidFill>
                  <a:schemeClr val="tx1">
                    <a:tint val="75000"/>
                  </a:schemeClr>
                </a:solidFill>
              </a:defRPr>
            </a:lvl3pPr>
            <a:lvl4pPr marL="786547" indent="0" algn="ctr">
              <a:buNone/>
              <a:defRPr>
                <a:solidFill>
                  <a:schemeClr val="tx1">
                    <a:tint val="75000"/>
                  </a:schemeClr>
                </a:solidFill>
              </a:defRPr>
            </a:lvl4pPr>
            <a:lvl5pPr marL="1048730" indent="0" algn="ctr">
              <a:buNone/>
              <a:defRPr>
                <a:solidFill>
                  <a:schemeClr val="tx1">
                    <a:tint val="75000"/>
                  </a:schemeClr>
                </a:solidFill>
              </a:defRPr>
            </a:lvl5pPr>
            <a:lvl6pPr marL="1310912" indent="0" algn="ctr">
              <a:buNone/>
              <a:defRPr>
                <a:solidFill>
                  <a:schemeClr val="tx1">
                    <a:tint val="75000"/>
                  </a:schemeClr>
                </a:solidFill>
              </a:defRPr>
            </a:lvl6pPr>
            <a:lvl7pPr marL="1573095" indent="0" algn="ctr">
              <a:buNone/>
              <a:defRPr>
                <a:solidFill>
                  <a:schemeClr val="tx1">
                    <a:tint val="75000"/>
                  </a:schemeClr>
                </a:solidFill>
              </a:defRPr>
            </a:lvl7pPr>
            <a:lvl8pPr marL="1835277" indent="0" algn="ctr">
              <a:buNone/>
              <a:defRPr>
                <a:solidFill>
                  <a:schemeClr val="tx1">
                    <a:tint val="75000"/>
                  </a:schemeClr>
                </a:solidFill>
              </a:defRPr>
            </a:lvl8pPr>
            <a:lvl9pPr marL="2097459" indent="0" algn="ctr">
              <a:buNone/>
              <a:defRPr>
                <a:solidFill>
                  <a:schemeClr val="tx1">
                    <a:tint val="75000"/>
                  </a:schemeClr>
                </a:solidFill>
              </a:defRPr>
            </a:lvl9pPr>
          </a:lstStyle>
          <a:p>
            <a:r>
              <a:rPr lang="en-US" dirty="0"/>
              <a:t> Your Home Church’s Name</a:t>
            </a:r>
            <a:br>
              <a:rPr lang="en-US" dirty="0"/>
            </a:br>
            <a:endParaRPr lang="en-US" dirty="0"/>
          </a:p>
        </p:txBody>
      </p:sp>
      <p:sp>
        <p:nvSpPr>
          <p:cNvPr id="9" name="Text Placeholder 8">
            <a:extLst>
              <a:ext uri="{FF2B5EF4-FFF2-40B4-BE49-F238E27FC236}">
                <a16:creationId xmlns:a16="http://schemas.microsoft.com/office/drawing/2014/main" id="{7414786B-4869-4386-9B0B-2DEFACC09EE5}"/>
              </a:ext>
            </a:extLst>
          </p:cNvPr>
          <p:cNvSpPr>
            <a:spLocks noGrp="1"/>
          </p:cNvSpPr>
          <p:nvPr>
            <p:ph type="body" sz="quarter" idx="10" hasCustomPrompt="1"/>
          </p:nvPr>
        </p:nvSpPr>
        <p:spPr>
          <a:xfrm>
            <a:off x="1984744" y="4657060"/>
            <a:ext cx="8057879" cy="566678"/>
          </a:xfrm>
          <a:solidFill>
            <a:srgbClr val="0B1522">
              <a:alpha val="0"/>
            </a:srgbClr>
          </a:solidFill>
        </p:spPr>
        <p:txBody>
          <a:bodyPr>
            <a:normAutofit/>
          </a:bodyPr>
          <a:lstStyle>
            <a:lvl1pPr marL="0" indent="0" algn="ctr">
              <a:buNone/>
              <a:defRPr sz="2064">
                <a:latin typeface="CMG Sans" panose="00000500000000000000" pitchFamily="2" charset="0"/>
              </a:defRPr>
            </a:lvl1pPr>
          </a:lstStyle>
          <a:p>
            <a:pPr lvl="0"/>
            <a:r>
              <a:rPr lang="en-US" dirty="0"/>
              <a:t>Your First &amp; Last Name</a:t>
            </a:r>
          </a:p>
        </p:txBody>
      </p:sp>
      <p:sp>
        <p:nvSpPr>
          <p:cNvPr id="10" name="TextBox 9">
            <a:extLst>
              <a:ext uri="{FF2B5EF4-FFF2-40B4-BE49-F238E27FC236}">
                <a16:creationId xmlns:a16="http://schemas.microsoft.com/office/drawing/2014/main" id="{E3B51A2A-9DE8-45C3-AF7C-8A9E27121713}"/>
              </a:ext>
            </a:extLst>
          </p:cNvPr>
          <p:cNvSpPr txBox="1"/>
          <p:nvPr userDrawn="1"/>
        </p:nvSpPr>
        <p:spPr>
          <a:xfrm>
            <a:off x="0" y="6858000"/>
            <a:ext cx="12192000" cy="462947"/>
          </a:xfrm>
          <a:prstGeom prst="rect">
            <a:avLst/>
          </a:prstGeom>
          <a:solidFill>
            <a:srgbClr val="002060"/>
          </a:solidFill>
        </p:spPr>
        <p:txBody>
          <a:bodyPr wrap="square" rtlCol="0">
            <a:spAutoFit/>
          </a:bodyPr>
          <a:lstStyle/>
          <a:p>
            <a:pPr algn="ctr"/>
            <a:r>
              <a:rPr lang="en-US" sz="1204" b="1" dirty="0"/>
              <a:t>Tip:</a:t>
            </a:r>
          </a:p>
          <a:p>
            <a:pPr algn="ctr"/>
            <a:r>
              <a:rPr lang="en-US" sz="1204" dirty="0"/>
              <a:t>To add a background image, right click outside of the textboxes, then select </a:t>
            </a:r>
            <a:r>
              <a:rPr lang="en-US" sz="1204" b="1" dirty="0"/>
              <a:t>Format Background</a:t>
            </a:r>
            <a:endParaRPr lang="en-US" sz="1204" dirty="0"/>
          </a:p>
        </p:txBody>
      </p:sp>
    </p:spTree>
    <p:extLst>
      <p:ext uri="{BB962C8B-B14F-4D97-AF65-F5344CB8AC3E}">
        <p14:creationId xmlns:p14="http://schemas.microsoft.com/office/powerpoint/2010/main" val="1890412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32537" y="2034364"/>
            <a:ext cx="6326926" cy="2789273"/>
          </a:xfrm>
          <a:solidFill>
            <a:srgbClr val="0B1522">
              <a:alpha val="70000"/>
            </a:srgbClr>
          </a:solidFill>
        </p:spPr>
        <p:txBody>
          <a:bodyPr anchor="ctr">
            <a:normAutofit/>
          </a:bodyPr>
          <a:lstStyle>
            <a:lvl1pPr algn="ctr">
              <a:defRPr sz="4129" cap="small" baseline="0">
                <a:gradFill flip="none" rotWithShape="1">
                  <a:gsLst>
                    <a:gs pos="0">
                      <a:schemeClr val="tx1"/>
                    </a:gs>
                    <a:gs pos="100000">
                      <a:schemeClr val="tx1">
                        <a:lumMod val="8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CMG Sans " panose="00000800000000000000" pitchFamily="2" charset="0"/>
              </a:defRPr>
            </a:lvl1pPr>
          </a:lstStyle>
          <a:p>
            <a:r>
              <a:rPr lang="en-US" dirty="0"/>
              <a:t>Section Title</a:t>
            </a:r>
          </a:p>
        </p:txBody>
      </p:sp>
    </p:spTree>
    <p:extLst>
      <p:ext uri="{BB962C8B-B14F-4D97-AF65-F5344CB8AC3E}">
        <p14:creationId xmlns:p14="http://schemas.microsoft.com/office/powerpoint/2010/main" val="2210515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56144" y="1372044"/>
            <a:ext cx="7511405" cy="4113913"/>
          </a:xfrm>
          <a:solidFill>
            <a:srgbClr val="0B1522">
              <a:alpha val="80000"/>
            </a:srgbClr>
          </a:solidFill>
        </p:spPr>
        <p:txBody>
          <a:bodyPr lIns="914400" tIns="457200" rIns="914400" bIns="457200" anchor="ctr">
            <a:normAutofit/>
          </a:bodyPr>
          <a:lstStyle>
            <a:lvl1pPr algn="ctr">
              <a:defRPr sz="3097" cap="none" baseline="0">
                <a:ln w="3175" cmpd="sng">
                  <a:noFill/>
                </a:ln>
                <a:solidFill>
                  <a:schemeClr val="tx1">
                    <a:lumMod val="85000"/>
                  </a:schemeClr>
                </a:solidFill>
                <a:effectLst>
                  <a:outerShdw blurRad="50800" dist="38100" dir="2700000" algn="tl" rotWithShape="0">
                    <a:prstClr val="black">
                      <a:alpha val="40000"/>
                    </a:prstClr>
                  </a:outerShdw>
                </a:effectLst>
                <a:latin typeface="CMG Sans Thin" panose="00000300000000000000" pitchFamily="2" charset="0"/>
              </a:defRPr>
            </a:lvl1pPr>
          </a:lstStyle>
          <a:p>
            <a:r>
              <a:rPr lang="en-US" dirty="0"/>
              <a:t>This is a quotation that was inspirational and we should pause to reflect </a:t>
            </a:r>
          </a:p>
        </p:txBody>
      </p:sp>
      <p:sp>
        <p:nvSpPr>
          <p:cNvPr id="5" name="TextBox 4">
            <a:extLst>
              <a:ext uri="{FF2B5EF4-FFF2-40B4-BE49-F238E27FC236}">
                <a16:creationId xmlns:a16="http://schemas.microsoft.com/office/drawing/2014/main" id="{D489DB38-4FAE-4CB1-8A9C-C8A9F013EFE9}"/>
              </a:ext>
            </a:extLst>
          </p:cNvPr>
          <p:cNvSpPr txBox="1"/>
          <p:nvPr userDrawn="1"/>
        </p:nvSpPr>
        <p:spPr>
          <a:xfrm>
            <a:off x="721404" y="1004776"/>
            <a:ext cx="3237786" cy="4030462"/>
          </a:xfrm>
          <a:prstGeom prst="rect">
            <a:avLst/>
          </a:prstGeom>
          <a:noFill/>
        </p:spPr>
        <p:txBody>
          <a:bodyPr wrap="square" rtlCol="0">
            <a:spAutoFit/>
          </a:bodyPr>
          <a:lstStyle/>
          <a:p>
            <a:r>
              <a:rPr lang="en-US" sz="25591" dirty="0">
                <a:solidFill>
                  <a:srgbClr val="0B1522"/>
                </a:solidFill>
                <a:latin typeface="Arial Black" panose="020B0A04020102020204" pitchFamily="34" charset="0"/>
              </a:rPr>
              <a:t>“</a:t>
            </a:r>
          </a:p>
        </p:txBody>
      </p:sp>
      <p:sp>
        <p:nvSpPr>
          <p:cNvPr id="7" name="TextBox 6">
            <a:extLst>
              <a:ext uri="{FF2B5EF4-FFF2-40B4-BE49-F238E27FC236}">
                <a16:creationId xmlns:a16="http://schemas.microsoft.com/office/drawing/2014/main" id="{6A9E64D3-7F77-4AD7-A275-71462BB39155}"/>
              </a:ext>
            </a:extLst>
          </p:cNvPr>
          <p:cNvSpPr txBox="1"/>
          <p:nvPr userDrawn="1"/>
        </p:nvSpPr>
        <p:spPr>
          <a:xfrm>
            <a:off x="0" y="6858000"/>
            <a:ext cx="12192000" cy="462947"/>
          </a:xfrm>
          <a:prstGeom prst="rect">
            <a:avLst/>
          </a:prstGeom>
          <a:solidFill>
            <a:srgbClr val="002060"/>
          </a:solidFill>
        </p:spPr>
        <p:txBody>
          <a:bodyPr wrap="square" rtlCol="0">
            <a:spAutoFit/>
          </a:bodyPr>
          <a:lstStyle/>
          <a:p>
            <a:pPr algn="ctr"/>
            <a:r>
              <a:rPr lang="en-US" sz="1204" b="1" dirty="0"/>
              <a:t>Tip:</a:t>
            </a:r>
          </a:p>
          <a:p>
            <a:pPr algn="ctr"/>
            <a:r>
              <a:rPr lang="en-US" sz="1204" dirty="0"/>
              <a:t>This slide should be only used infrequently to directly quote another historian/philosopher/leader/etc.</a:t>
            </a:r>
          </a:p>
        </p:txBody>
      </p:sp>
      <p:sp>
        <p:nvSpPr>
          <p:cNvPr id="8" name="Text Placeholder 7">
            <a:extLst>
              <a:ext uri="{FF2B5EF4-FFF2-40B4-BE49-F238E27FC236}">
                <a16:creationId xmlns:a16="http://schemas.microsoft.com/office/drawing/2014/main" id="{3F126459-F7A2-4754-813C-D446D0DD8075}"/>
              </a:ext>
            </a:extLst>
          </p:cNvPr>
          <p:cNvSpPr>
            <a:spLocks noGrp="1"/>
          </p:cNvSpPr>
          <p:nvPr>
            <p:ph type="body" sz="quarter" idx="10" hasCustomPrompt="1"/>
          </p:nvPr>
        </p:nvSpPr>
        <p:spPr>
          <a:xfrm>
            <a:off x="5759881" y="5103766"/>
            <a:ext cx="2903930" cy="382190"/>
          </a:xfrm>
        </p:spPr>
        <p:txBody>
          <a:bodyPr/>
          <a:lstStyle>
            <a:lvl1pPr marL="0" indent="0" algn="ctr">
              <a:buNone/>
              <a:defRPr/>
            </a:lvl1pPr>
          </a:lstStyle>
          <a:p>
            <a:pPr lvl="0"/>
            <a:r>
              <a:rPr lang="en-US" dirty="0"/>
              <a:t>Full Name, Year</a:t>
            </a:r>
          </a:p>
        </p:txBody>
      </p:sp>
    </p:spTree>
    <p:extLst>
      <p:ext uri="{BB962C8B-B14F-4D97-AF65-F5344CB8AC3E}">
        <p14:creationId xmlns:p14="http://schemas.microsoft.com/office/powerpoint/2010/main" val="1575602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de">
    <p:spTree>
      <p:nvGrpSpPr>
        <p:cNvPr id="1" name=""/>
        <p:cNvGrpSpPr/>
        <p:nvPr/>
      </p:nvGrpSpPr>
      <p:grpSpPr>
        <a:xfrm>
          <a:off x="0" y="0"/>
          <a:ext cx="0" cy="0"/>
          <a:chOff x="0" y="0"/>
          <a:chExt cx="0" cy="0"/>
        </a:xfrm>
      </p:grpSpPr>
      <p:sp>
        <p:nvSpPr>
          <p:cNvPr id="14" name="Picture Placeholder 2"/>
          <p:cNvSpPr>
            <a:spLocks noGrp="1" noChangeAspect="1"/>
          </p:cNvSpPr>
          <p:nvPr>
            <p:ph type="pic" idx="1" hasCustomPrompt="1"/>
          </p:nvPr>
        </p:nvSpPr>
        <p:spPr>
          <a:xfrm>
            <a:off x="0" y="-18288"/>
            <a:ext cx="12192000"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ctr">
            <a:normAutofit/>
          </a:bodyPr>
          <a:lstStyle>
            <a:lvl1pPr marL="0" indent="0" algn="l">
              <a:buNone/>
              <a:defRPr sz="1720">
                <a:sym typeface="Wingdings" panose="05000000000000000000" pitchFamily="2" charset="2"/>
              </a:defRPr>
            </a:lvl1pPr>
            <a:lvl2pPr marL="262183" indent="0">
              <a:buNone/>
              <a:defRPr sz="917"/>
            </a:lvl2pPr>
            <a:lvl3pPr marL="524365" indent="0">
              <a:buNone/>
              <a:defRPr sz="917"/>
            </a:lvl3pPr>
            <a:lvl4pPr marL="786547" indent="0">
              <a:buNone/>
              <a:defRPr sz="917"/>
            </a:lvl4pPr>
            <a:lvl5pPr marL="1048730" indent="0">
              <a:buNone/>
              <a:defRPr sz="917"/>
            </a:lvl5pPr>
            <a:lvl6pPr marL="1310912" indent="0">
              <a:buNone/>
              <a:defRPr sz="917"/>
            </a:lvl6pPr>
            <a:lvl7pPr marL="1573095" indent="0">
              <a:buNone/>
              <a:defRPr sz="917"/>
            </a:lvl7pPr>
            <a:lvl8pPr marL="1835277" indent="0">
              <a:buNone/>
              <a:defRPr sz="917"/>
            </a:lvl8pPr>
            <a:lvl9pPr marL="2097459" indent="0">
              <a:buNone/>
              <a:defRPr sz="917"/>
            </a:lvl9pPr>
          </a:lstStyle>
          <a:p>
            <a:r>
              <a:rPr lang="en-US" dirty="0"/>
              <a:t>                                                 </a:t>
            </a:r>
          </a:p>
          <a:p>
            <a:endParaRPr lang="en-US" dirty="0"/>
          </a:p>
          <a:p>
            <a:r>
              <a:rPr lang="en-US" dirty="0"/>
              <a:t>                                            Click icon to add picture  </a:t>
            </a:r>
          </a:p>
          <a:p>
            <a:endParaRPr lang="en-US" dirty="0"/>
          </a:p>
          <a:p>
            <a:r>
              <a:rPr lang="en-US" dirty="0"/>
              <a:t>                                                             Note, image may crop if source is not ultra-wide</a:t>
            </a:r>
          </a:p>
        </p:txBody>
      </p:sp>
      <p:sp>
        <p:nvSpPr>
          <p:cNvPr id="8" name="TextBox 7">
            <a:extLst>
              <a:ext uri="{FF2B5EF4-FFF2-40B4-BE49-F238E27FC236}">
                <a16:creationId xmlns:a16="http://schemas.microsoft.com/office/drawing/2014/main" id="{4BAE7D34-E71C-48F7-AE27-3D15CF1CF310}"/>
              </a:ext>
            </a:extLst>
          </p:cNvPr>
          <p:cNvSpPr txBox="1"/>
          <p:nvPr userDrawn="1"/>
        </p:nvSpPr>
        <p:spPr>
          <a:xfrm>
            <a:off x="0" y="6858000"/>
            <a:ext cx="12192000" cy="648254"/>
          </a:xfrm>
          <a:prstGeom prst="rect">
            <a:avLst/>
          </a:prstGeom>
          <a:solidFill>
            <a:srgbClr val="002060"/>
          </a:solidFill>
        </p:spPr>
        <p:txBody>
          <a:bodyPr wrap="square" rtlCol="0">
            <a:spAutoFit/>
          </a:bodyPr>
          <a:lstStyle/>
          <a:p>
            <a:pPr algn="ctr"/>
            <a:r>
              <a:rPr lang="en-US" sz="1204" b="1" dirty="0"/>
              <a:t>Tip:</a:t>
            </a:r>
          </a:p>
          <a:p>
            <a:pPr algn="ctr"/>
            <a:r>
              <a:rPr lang="en-US" sz="1204" dirty="0"/>
              <a:t>Attempt to use wide photographs when possible with this slide</a:t>
            </a:r>
          </a:p>
          <a:p>
            <a:pPr algn="ctr"/>
            <a:r>
              <a:rPr lang="en-US" sz="1204" dirty="0"/>
              <a:t>Consider cropping the top and bottom of your photo if possible to use larger amount of page</a:t>
            </a:r>
          </a:p>
        </p:txBody>
      </p:sp>
    </p:spTree>
    <p:extLst>
      <p:ext uri="{BB962C8B-B14F-4D97-AF65-F5344CB8AC3E}">
        <p14:creationId xmlns:p14="http://schemas.microsoft.com/office/powerpoint/2010/main" val="39871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125" y="1990344"/>
            <a:ext cx="4750076" cy="2877312"/>
          </a:xfrm>
        </p:spPr>
        <p:txBody>
          <a:bodyPr>
            <a:normAutofit/>
          </a:bodyPr>
          <a:lstStyle>
            <a:lvl1pPr algn="ctr">
              <a:defRPr sz="2323"/>
            </a:lvl1pPr>
          </a:lstStyle>
          <a:p>
            <a:r>
              <a:rPr lang="en-US" dirty="0"/>
              <a:t>This text is a single sentence to comment on an image</a:t>
            </a:r>
          </a:p>
        </p:txBody>
      </p:sp>
      <p:sp>
        <p:nvSpPr>
          <p:cNvPr id="8" name="Picture Placeholder 7">
            <a:extLst>
              <a:ext uri="{FF2B5EF4-FFF2-40B4-BE49-F238E27FC236}">
                <a16:creationId xmlns:a16="http://schemas.microsoft.com/office/drawing/2014/main" id="{07CFBD1C-DC75-4B9D-98D7-CFEBD5A98735}"/>
              </a:ext>
            </a:extLst>
          </p:cNvPr>
          <p:cNvSpPr>
            <a:spLocks noGrp="1"/>
          </p:cNvSpPr>
          <p:nvPr>
            <p:ph type="pic" sz="quarter" idx="10" hasCustomPrompt="1"/>
          </p:nvPr>
        </p:nvSpPr>
        <p:spPr>
          <a:xfrm>
            <a:off x="5466462" y="0"/>
            <a:ext cx="6725538" cy="6858000"/>
          </a:xfrm>
        </p:spPr>
        <p:txBody>
          <a:bodyPr/>
          <a:lstStyle>
            <a:lvl1pPr marL="0" indent="0">
              <a:buNone/>
              <a:defRPr>
                <a:sym typeface="Wingdings" panose="05000000000000000000" pitchFamily="2" charset="2"/>
              </a:defRPr>
            </a:lvl1pPr>
          </a:lstStyle>
          <a:p>
            <a:r>
              <a:rPr lang="en-US" dirty="0"/>
              <a:t>			Click on Icon to add picture </a:t>
            </a:r>
          </a:p>
        </p:txBody>
      </p:sp>
      <p:sp>
        <p:nvSpPr>
          <p:cNvPr id="9" name="TextBox 8">
            <a:extLst>
              <a:ext uri="{FF2B5EF4-FFF2-40B4-BE49-F238E27FC236}">
                <a16:creationId xmlns:a16="http://schemas.microsoft.com/office/drawing/2014/main" id="{C394AFA8-16FF-4DF8-BC20-75D5F0F02BCB}"/>
              </a:ext>
            </a:extLst>
          </p:cNvPr>
          <p:cNvSpPr txBox="1"/>
          <p:nvPr userDrawn="1"/>
        </p:nvSpPr>
        <p:spPr>
          <a:xfrm>
            <a:off x="0" y="6858000"/>
            <a:ext cx="12192000" cy="648254"/>
          </a:xfrm>
          <a:prstGeom prst="rect">
            <a:avLst/>
          </a:prstGeom>
          <a:solidFill>
            <a:srgbClr val="002060"/>
          </a:solidFill>
        </p:spPr>
        <p:txBody>
          <a:bodyPr wrap="square" rtlCol="0">
            <a:spAutoFit/>
          </a:bodyPr>
          <a:lstStyle/>
          <a:p>
            <a:pPr algn="ctr"/>
            <a:r>
              <a:rPr lang="en-US" sz="1204" b="1" dirty="0"/>
              <a:t>Example Text:</a:t>
            </a:r>
          </a:p>
          <a:p>
            <a:pPr algn="ctr"/>
            <a:r>
              <a:rPr lang="en-US" sz="1204" dirty="0"/>
              <a:t>Worship at [church name]</a:t>
            </a:r>
          </a:p>
          <a:p>
            <a:pPr algn="ctr"/>
            <a:r>
              <a:rPr lang="en-US" sz="1204" dirty="0"/>
              <a:t>[Region map] during the age of [period]</a:t>
            </a:r>
          </a:p>
        </p:txBody>
      </p:sp>
    </p:spTree>
    <p:extLst>
      <p:ext uri="{BB962C8B-B14F-4D97-AF65-F5344CB8AC3E}">
        <p14:creationId xmlns:p14="http://schemas.microsoft.com/office/powerpoint/2010/main" val="3883547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ble Vers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76ADAB-9855-4EF5-9874-C7B2295D2FD3}"/>
              </a:ext>
            </a:extLst>
          </p:cNvPr>
          <p:cNvSpPr/>
          <p:nvPr userDrawn="1"/>
        </p:nvSpPr>
        <p:spPr>
          <a:xfrm>
            <a:off x="0" y="0"/>
            <a:ext cx="12192000" cy="6858000"/>
          </a:xfrm>
          <a:prstGeom prst="rect">
            <a:avLst/>
          </a:prstGeom>
          <a:solidFill>
            <a:srgbClr val="0B1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4" dirty="0"/>
          </a:p>
        </p:txBody>
      </p:sp>
      <p:sp>
        <p:nvSpPr>
          <p:cNvPr id="2" name="Title 1">
            <a:extLst>
              <a:ext uri="{FF2B5EF4-FFF2-40B4-BE49-F238E27FC236}">
                <a16:creationId xmlns:a16="http://schemas.microsoft.com/office/drawing/2014/main" id="{2CE3453B-EE07-4B7D-8C20-E3A57994A106}"/>
              </a:ext>
            </a:extLst>
          </p:cNvPr>
          <p:cNvSpPr>
            <a:spLocks noGrp="1"/>
          </p:cNvSpPr>
          <p:nvPr>
            <p:ph type="title" hasCustomPrompt="1"/>
          </p:nvPr>
        </p:nvSpPr>
        <p:spPr>
          <a:xfrm>
            <a:off x="126176" y="6219826"/>
            <a:ext cx="2919538" cy="457421"/>
          </a:xfrm>
        </p:spPr>
        <p:txBody>
          <a:bodyPr/>
          <a:lstStyle>
            <a:lvl1pPr>
              <a:defRPr sz="1376" cap="none" baseline="0">
                <a:solidFill>
                  <a:schemeClr val="tx1">
                    <a:alpha val="46000"/>
                  </a:schemeClr>
                </a:solidFill>
              </a:defRPr>
            </a:lvl1pPr>
          </a:lstStyle>
          <a:p>
            <a:r>
              <a:rPr lang="en-US" dirty="0"/>
              <a:t>Genesis 1:1-2 (NIV)</a:t>
            </a:r>
          </a:p>
        </p:txBody>
      </p:sp>
      <p:sp>
        <p:nvSpPr>
          <p:cNvPr id="4" name="Text Placeholder 3">
            <a:extLst>
              <a:ext uri="{FF2B5EF4-FFF2-40B4-BE49-F238E27FC236}">
                <a16:creationId xmlns:a16="http://schemas.microsoft.com/office/drawing/2014/main" id="{8E4D1820-AD80-4D9D-923F-409A424A792B}"/>
              </a:ext>
            </a:extLst>
          </p:cNvPr>
          <p:cNvSpPr>
            <a:spLocks noGrp="1"/>
          </p:cNvSpPr>
          <p:nvPr>
            <p:ph type="body" sz="quarter" idx="10" hasCustomPrompt="1"/>
          </p:nvPr>
        </p:nvSpPr>
        <p:spPr>
          <a:xfrm>
            <a:off x="493662" y="638175"/>
            <a:ext cx="11204677" cy="5087541"/>
          </a:xfrm>
        </p:spPr>
        <p:txBody>
          <a:bodyPr>
            <a:normAutofit/>
          </a:bodyPr>
          <a:lstStyle>
            <a:lvl1pPr marL="0" indent="0" algn="ctr">
              <a:buNone/>
              <a:defRPr sz="2581" cap="none" baseline="0"/>
            </a:lvl1pPr>
          </a:lstStyle>
          <a:p>
            <a:pPr lvl="0"/>
            <a:r>
              <a:rPr lang="en-US" dirty="0"/>
              <a:t>In the beginning God created the heavens and the earth. Now the earth was formless and empty, darkness was over the surface of the deep, and the Spirit of God was hovering over the waters.</a:t>
            </a:r>
          </a:p>
        </p:txBody>
      </p:sp>
      <p:sp>
        <p:nvSpPr>
          <p:cNvPr id="6" name="TextBox 5">
            <a:extLst>
              <a:ext uri="{FF2B5EF4-FFF2-40B4-BE49-F238E27FC236}">
                <a16:creationId xmlns:a16="http://schemas.microsoft.com/office/drawing/2014/main" id="{1B240132-48D4-41B3-9C3A-F1DA983B7F58}"/>
              </a:ext>
            </a:extLst>
          </p:cNvPr>
          <p:cNvSpPr txBox="1"/>
          <p:nvPr userDrawn="1"/>
        </p:nvSpPr>
        <p:spPr>
          <a:xfrm>
            <a:off x="0" y="6885605"/>
            <a:ext cx="12192000" cy="833562"/>
          </a:xfrm>
          <a:prstGeom prst="rect">
            <a:avLst/>
          </a:prstGeom>
          <a:solidFill>
            <a:srgbClr val="FF0000"/>
          </a:solidFill>
        </p:spPr>
        <p:txBody>
          <a:bodyPr wrap="square" rtlCol="0">
            <a:spAutoFit/>
          </a:bodyPr>
          <a:lstStyle/>
          <a:p>
            <a:pPr algn="ctr"/>
            <a:r>
              <a:rPr lang="en-US" sz="1204" b="1" dirty="0"/>
              <a:t>NOTICE:</a:t>
            </a:r>
          </a:p>
          <a:p>
            <a:pPr algn="ctr"/>
            <a:r>
              <a:rPr lang="en-US" sz="1204" dirty="0"/>
              <a:t>Always provide translation in parenthesis at bottom left</a:t>
            </a:r>
          </a:p>
          <a:p>
            <a:pPr algn="ctr"/>
            <a:r>
              <a:rPr lang="en-US" sz="1204" dirty="0"/>
              <a:t>After 3 verses, create a new slide and resume the passage</a:t>
            </a:r>
          </a:p>
          <a:p>
            <a:pPr algn="ctr"/>
            <a:r>
              <a:rPr lang="en-US" sz="1204" dirty="0"/>
              <a:t>Do </a:t>
            </a:r>
            <a:r>
              <a:rPr lang="en-US" sz="1204" u="sng" dirty="0"/>
              <a:t>not</a:t>
            </a:r>
            <a:r>
              <a:rPr lang="en-US" sz="1204" dirty="0"/>
              <a:t> copy verse numbers into text</a:t>
            </a:r>
          </a:p>
        </p:txBody>
      </p:sp>
    </p:spTree>
    <p:extLst>
      <p:ext uri="{BB962C8B-B14F-4D97-AF65-F5344CB8AC3E}">
        <p14:creationId xmlns:p14="http://schemas.microsoft.com/office/powerpoint/2010/main" val="2453598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4F30F-1568-037D-62B3-302C152FC7E8}"/>
              </a:ext>
            </a:extLst>
          </p:cNvPr>
          <p:cNvSpPr>
            <a:spLocks noGrp="1"/>
          </p:cNvSpPr>
          <p:nvPr>
            <p:ph type="ctrTitle"/>
          </p:nvPr>
        </p:nvSpPr>
        <p:spPr>
          <a:xfrm>
            <a:off x="1524000" y="1122364"/>
            <a:ext cx="9144000" cy="2387600"/>
          </a:xfrm>
        </p:spPr>
        <p:txBody>
          <a:bodyPr anchor="b"/>
          <a:lstStyle>
            <a:lvl1pPr algn="ctr">
              <a:defRPr sz="3441"/>
            </a:lvl1pPr>
          </a:lstStyle>
          <a:p>
            <a:r>
              <a:rPr lang="en-US"/>
              <a:t>Click to edit Master title style</a:t>
            </a:r>
          </a:p>
        </p:txBody>
      </p:sp>
      <p:sp>
        <p:nvSpPr>
          <p:cNvPr id="3" name="Subtitle 2">
            <a:extLst>
              <a:ext uri="{FF2B5EF4-FFF2-40B4-BE49-F238E27FC236}">
                <a16:creationId xmlns:a16="http://schemas.microsoft.com/office/drawing/2014/main" id="{28A2DA5C-C30C-3C38-D7A8-0B641EA9C8B5}"/>
              </a:ext>
            </a:extLst>
          </p:cNvPr>
          <p:cNvSpPr>
            <a:spLocks noGrp="1"/>
          </p:cNvSpPr>
          <p:nvPr>
            <p:ph type="subTitle" idx="1"/>
          </p:nvPr>
        </p:nvSpPr>
        <p:spPr>
          <a:xfrm>
            <a:off x="1524000" y="3602038"/>
            <a:ext cx="9144000" cy="1655762"/>
          </a:xfrm>
        </p:spPr>
        <p:txBody>
          <a:bodyPr/>
          <a:lstStyle>
            <a:lvl1pPr marL="0" indent="0" algn="ctr">
              <a:buNone/>
              <a:defRPr sz="1376"/>
            </a:lvl1pPr>
            <a:lvl2pPr marL="262183" indent="0" algn="ctr">
              <a:buNone/>
              <a:defRPr sz="1147"/>
            </a:lvl2pPr>
            <a:lvl3pPr marL="524365" indent="0" algn="ctr">
              <a:buNone/>
              <a:defRPr sz="1032"/>
            </a:lvl3pPr>
            <a:lvl4pPr marL="786547" indent="0" algn="ctr">
              <a:buNone/>
              <a:defRPr sz="917"/>
            </a:lvl4pPr>
            <a:lvl5pPr marL="1048730" indent="0" algn="ctr">
              <a:buNone/>
              <a:defRPr sz="917"/>
            </a:lvl5pPr>
            <a:lvl6pPr marL="1310912" indent="0" algn="ctr">
              <a:buNone/>
              <a:defRPr sz="917"/>
            </a:lvl6pPr>
            <a:lvl7pPr marL="1573095" indent="0" algn="ctr">
              <a:buNone/>
              <a:defRPr sz="917"/>
            </a:lvl7pPr>
            <a:lvl8pPr marL="1835277" indent="0" algn="ctr">
              <a:buNone/>
              <a:defRPr sz="917"/>
            </a:lvl8pPr>
            <a:lvl9pPr marL="2097459" indent="0" algn="ctr">
              <a:buNone/>
              <a:defRPr sz="917"/>
            </a:lvl9pPr>
          </a:lstStyle>
          <a:p>
            <a:r>
              <a:rPr lang="en-US"/>
              <a:t>Click to edit Master subtitle style</a:t>
            </a:r>
          </a:p>
        </p:txBody>
      </p:sp>
      <p:sp>
        <p:nvSpPr>
          <p:cNvPr id="4" name="Date Placeholder 3">
            <a:extLst>
              <a:ext uri="{FF2B5EF4-FFF2-40B4-BE49-F238E27FC236}">
                <a16:creationId xmlns:a16="http://schemas.microsoft.com/office/drawing/2014/main" id="{3CEDEBFC-5796-3B8C-223B-AB0F9E448256}"/>
              </a:ext>
            </a:extLst>
          </p:cNvPr>
          <p:cNvSpPr>
            <a:spLocks noGrp="1"/>
          </p:cNvSpPr>
          <p:nvPr>
            <p:ph type="dt" sz="half" idx="10"/>
          </p:nvPr>
        </p:nvSpPr>
        <p:spPr/>
        <p:txBody>
          <a:bodyPr/>
          <a:lstStyle/>
          <a:p>
            <a:fld id="{B2B1E846-5FE6-9849-937F-5D93779B8D5E}" type="datetimeFigureOut">
              <a:rPr lang="en-US" smtClean="0"/>
              <a:t>11/19/22</a:t>
            </a:fld>
            <a:endParaRPr lang="en-US"/>
          </a:p>
        </p:txBody>
      </p:sp>
      <p:sp>
        <p:nvSpPr>
          <p:cNvPr id="5" name="Footer Placeholder 4">
            <a:extLst>
              <a:ext uri="{FF2B5EF4-FFF2-40B4-BE49-F238E27FC236}">
                <a16:creationId xmlns:a16="http://schemas.microsoft.com/office/drawing/2014/main" id="{50F2501E-600F-0F7E-ECC5-75BE58D3F5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04D363-A8EF-B09E-2183-B8B91D275958}"/>
              </a:ext>
            </a:extLst>
          </p:cNvPr>
          <p:cNvSpPr>
            <a:spLocks noGrp="1"/>
          </p:cNvSpPr>
          <p:nvPr>
            <p:ph type="sldNum" sz="quarter" idx="12"/>
          </p:nvPr>
        </p:nvSpPr>
        <p:spPr/>
        <p:txBody>
          <a:bodyPr/>
          <a:lstStyle/>
          <a:p>
            <a:fld id="{BEF9A38A-2337-DE43-A99A-499F6A298F5F}" type="slidenum">
              <a:rPr lang="en-US" smtClean="0"/>
              <a:t>‹#›</a:t>
            </a:fld>
            <a:endParaRPr lang="en-US"/>
          </a:p>
        </p:txBody>
      </p:sp>
    </p:spTree>
    <p:extLst>
      <p:ext uri="{BB962C8B-B14F-4D97-AF65-F5344CB8AC3E}">
        <p14:creationId xmlns:p14="http://schemas.microsoft.com/office/powerpoint/2010/main" val="2888774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88661B-0DA8-4B04-86CC-62EBFD233809}"/>
              </a:ext>
            </a:extLst>
          </p:cNvPr>
          <p:cNvSpPr/>
          <p:nvPr userDrawn="1"/>
        </p:nvSpPr>
        <p:spPr>
          <a:xfrm>
            <a:off x="0" y="0"/>
            <a:ext cx="12192000" cy="6858000"/>
          </a:xfrm>
          <a:prstGeom prst="rect">
            <a:avLst/>
          </a:prstGeom>
          <a:solidFill>
            <a:srgbClr val="0B152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4" dirty="0"/>
          </a:p>
        </p:txBody>
      </p:sp>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7000"/>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4376516"/>
      </p:ext>
    </p:extLst>
  </p:cSld>
  <p:clrMap bg1="dk1" tx1="lt1" bg2="dk2" tx2="lt2" accent1="accent1" accent2="accent2" accent3="accent3" accent4="accent4" accent5="accent5" accent6="accent6" hlink="hlink" folHlink="folHlink"/>
  <p:sldLayoutIdLst>
    <p:sldLayoutId id="2147483669" r:id="rId1"/>
    <p:sldLayoutId id="2147483679" r:id="rId2"/>
    <p:sldLayoutId id="2147483678" r:id="rId3"/>
    <p:sldLayoutId id="2147483677" r:id="rId4"/>
    <p:sldLayoutId id="2147483670" r:id="rId5"/>
    <p:sldLayoutId id="2147483680" r:id="rId6"/>
    <p:sldLayoutId id="2147483681" r:id="rId7"/>
  </p:sldLayoutIdLst>
  <p:txStyles>
    <p:titleStyle>
      <a:lvl1pPr algn="l" defTabSz="262183" rtl="0" eaLnBrk="1" latinLnBrk="0" hangingPunct="1">
        <a:spcBef>
          <a:spcPct val="0"/>
        </a:spcBef>
        <a:buNone/>
        <a:defRPr sz="1835"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63864" indent="-163864" algn="l" defTabSz="262183" rtl="0" eaLnBrk="1" latinLnBrk="0" hangingPunct="1">
        <a:spcBef>
          <a:spcPct val="20000"/>
        </a:spcBef>
        <a:spcAft>
          <a:spcPts val="344"/>
        </a:spcAft>
        <a:buClr>
          <a:schemeClr val="tx1"/>
        </a:buClr>
        <a:buSzPct val="100000"/>
        <a:buFont typeface="Arial"/>
        <a:buChar char="•"/>
        <a:defRPr sz="1147"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MG Sans Light" panose="00000400000000000000" pitchFamily="2" charset="0"/>
          <a:ea typeface="+mn-ea"/>
          <a:cs typeface="+mn-cs"/>
        </a:defRPr>
      </a:lvl1pPr>
      <a:lvl2pPr marL="426046" indent="-163864" algn="l" defTabSz="262183" rtl="0" eaLnBrk="1" latinLnBrk="0" hangingPunct="1">
        <a:spcBef>
          <a:spcPct val="20000"/>
        </a:spcBef>
        <a:spcAft>
          <a:spcPts val="344"/>
        </a:spcAft>
        <a:buClr>
          <a:schemeClr val="tx1"/>
        </a:buClr>
        <a:buSzPct val="100000"/>
        <a:buFont typeface="Arial"/>
        <a:buChar char="•"/>
        <a:defRPr sz="1032"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MG Sans Light" panose="00000400000000000000" pitchFamily="2" charset="0"/>
          <a:ea typeface="+mn-ea"/>
          <a:cs typeface="+mn-cs"/>
        </a:defRPr>
      </a:lvl2pPr>
      <a:lvl3pPr marL="688229" indent="-163864" algn="l" defTabSz="262183" rtl="0" eaLnBrk="1" latinLnBrk="0" hangingPunct="1">
        <a:spcBef>
          <a:spcPct val="20000"/>
        </a:spcBef>
        <a:spcAft>
          <a:spcPts val="344"/>
        </a:spcAft>
        <a:buClr>
          <a:schemeClr val="tx1"/>
        </a:buClr>
        <a:buSzPct val="100000"/>
        <a:buFont typeface="Arial"/>
        <a:buChar char="•"/>
        <a:defRPr sz="917"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MG Sans Light" panose="00000400000000000000" pitchFamily="2" charset="0"/>
          <a:ea typeface="+mn-ea"/>
          <a:cs typeface="+mn-cs"/>
        </a:defRPr>
      </a:lvl3pPr>
      <a:lvl4pPr marL="884866" indent="-98318" algn="l" defTabSz="262183" rtl="0" eaLnBrk="1" latinLnBrk="0" hangingPunct="1">
        <a:spcBef>
          <a:spcPct val="20000"/>
        </a:spcBef>
        <a:spcAft>
          <a:spcPts val="344"/>
        </a:spcAft>
        <a:buClr>
          <a:schemeClr val="tx1"/>
        </a:buClr>
        <a:buSzPct val="100000"/>
        <a:buFont typeface="Arial"/>
        <a:buChar char="•"/>
        <a:defRPr sz="803"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MG Sans Light" panose="00000400000000000000" pitchFamily="2" charset="0"/>
          <a:ea typeface="+mn-ea"/>
          <a:cs typeface="+mn-cs"/>
        </a:defRPr>
      </a:lvl4pPr>
      <a:lvl5pPr marL="1147048" indent="-98318" algn="l" defTabSz="262183" rtl="0" eaLnBrk="1" latinLnBrk="0" hangingPunct="1">
        <a:spcBef>
          <a:spcPct val="20000"/>
        </a:spcBef>
        <a:spcAft>
          <a:spcPts val="344"/>
        </a:spcAft>
        <a:buClr>
          <a:schemeClr val="tx1"/>
        </a:buClr>
        <a:buSzPct val="100000"/>
        <a:buFont typeface="Arial"/>
        <a:buChar char="•"/>
        <a:defRPr sz="803"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MG Sans Light" panose="00000400000000000000" pitchFamily="2" charset="0"/>
          <a:ea typeface="+mn-ea"/>
          <a:cs typeface="+mn-cs"/>
        </a:defRPr>
      </a:lvl5pPr>
      <a:lvl6pPr marL="1442003" indent="-131091" algn="l" defTabSz="262183" rtl="0" eaLnBrk="1" latinLnBrk="0" hangingPunct="1">
        <a:spcBef>
          <a:spcPct val="20000"/>
        </a:spcBef>
        <a:spcAft>
          <a:spcPts val="344"/>
        </a:spcAft>
        <a:buClr>
          <a:schemeClr val="tx1"/>
        </a:buClr>
        <a:buSzPct val="100000"/>
        <a:buFont typeface="Arial"/>
        <a:buChar char="•"/>
        <a:defRPr sz="688"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1704186" indent="-131091" algn="l" defTabSz="262183" rtl="0" eaLnBrk="1" latinLnBrk="0" hangingPunct="1">
        <a:spcBef>
          <a:spcPct val="20000"/>
        </a:spcBef>
        <a:spcAft>
          <a:spcPts val="344"/>
        </a:spcAft>
        <a:buClr>
          <a:schemeClr val="tx1"/>
        </a:buClr>
        <a:buSzPct val="100000"/>
        <a:buFont typeface="Arial"/>
        <a:buChar char="•"/>
        <a:defRPr sz="688"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1966368" indent="-131091" algn="l" defTabSz="262183" rtl="0" eaLnBrk="1" latinLnBrk="0" hangingPunct="1">
        <a:spcBef>
          <a:spcPct val="20000"/>
        </a:spcBef>
        <a:spcAft>
          <a:spcPts val="344"/>
        </a:spcAft>
        <a:buClr>
          <a:schemeClr val="tx1"/>
        </a:buClr>
        <a:buSzPct val="100000"/>
        <a:buFont typeface="Arial"/>
        <a:buChar char="•"/>
        <a:defRPr sz="688"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2228550" indent="-131091" algn="l" defTabSz="262183" rtl="0" eaLnBrk="1" latinLnBrk="0" hangingPunct="1">
        <a:spcBef>
          <a:spcPct val="20000"/>
        </a:spcBef>
        <a:spcAft>
          <a:spcPts val="344"/>
        </a:spcAft>
        <a:buClr>
          <a:schemeClr val="tx1"/>
        </a:buClr>
        <a:buSzPct val="100000"/>
        <a:buFont typeface="Arial"/>
        <a:buChar char="•"/>
        <a:defRPr sz="688"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262183" rtl="0" eaLnBrk="1" latinLnBrk="0" hangingPunct="1">
        <a:defRPr sz="1032" kern="1200">
          <a:solidFill>
            <a:schemeClr val="tx1"/>
          </a:solidFill>
          <a:latin typeface="+mn-lt"/>
          <a:ea typeface="+mn-ea"/>
          <a:cs typeface="+mn-cs"/>
        </a:defRPr>
      </a:lvl1pPr>
      <a:lvl2pPr marL="262183" algn="l" defTabSz="262183" rtl="0" eaLnBrk="1" latinLnBrk="0" hangingPunct="1">
        <a:defRPr sz="1032" kern="1200">
          <a:solidFill>
            <a:schemeClr val="tx1"/>
          </a:solidFill>
          <a:latin typeface="+mn-lt"/>
          <a:ea typeface="+mn-ea"/>
          <a:cs typeface="+mn-cs"/>
        </a:defRPr>
      </a:lvl2pPr>
      <a:lvl3pPr marL="524365" algn="l" defTabSz="262183" rtl="0" eaLnBrk="1" latinLnBrk="0" hangingPunct="1">
        <a:defRPr sz="1032" kern="1200">
          <a:solidFill>
            <a:schemeClr val="tx1"/>
          </a:solidFill>
          <a:latin typeface="+mn-lt"/>
          <a:ea typeface="+mn-ea"/>
          <a:cs typeface="+mn-cs"/>
        </a:defRPr>
      </a:lvl3pPr>
      <a:lvl4pPr marL="786547" algn="l" defTabSz="262183" rtl="0" eaLnBrk="1" latinLnBrk="0" hangingPunct="1">
        <a:defRPr sz="1032" kern="1200">
          <a:solidFill>
            <a:schemeClr val="tx1"/>
          </a:solidFill>
          <a:latin typeface="+mn-lt"/>
          <a:ea typeface="+mn-ea"/>
          <a:cs typeface="+mn-cs"/>
        </a:defRPr>
      </a:lvl4pPr>
      <a:lvl5pPr marL="1048730" algn="l" defTabSz="262183" rtl="0" eaLnBrk="1" latinLnBrk="0" hangingPunct="1">
        <a:defRPr sz="1032" kern="1200">
          <a:solidFill>
            <a:schemeClr val="tx1"/>
          </a:solidFill>
          <a:latin typeface="+mn-lt"/>
          <a:ea typeface="+mn-ea"/>
          <a:cs typeface="+mn-cs"/>
        </a:defRPr>
      </a:lvl5pPr>
      <a:lvl6pPr marL="1310912" algn="l" defTabSz="262183" rtl="0" eaLnBrk="1" latinLnBrk="0" hangingPunct="1">
        <a:defRPr sz="1032" kern="1200">
          <a:solidFill>
            <a:schemeClr val="tx1"/>
          </a:solidFill>
          <a:latin typeface="+mn-lt"/>
          <a:ea typeface="+mn-ea"/>
          <a:cs typeface="+mn-cs"/>
        </a:defRPr>
      </a:lvl6pPr>
      <a:lvl7pPr marL="1573095" algn="l" defTabSz="262183" rtl="0" eaLnBrk="1" latinLnBrk="0" hangingPunct="1">
        <a:defRPr sz="1032" kern="1200">
          <a:solidFill>
            <a:schemeClr val="tx1"/>
          </a:solidFill>
          <a:latin typeface="+mn-lt"/>
          <a:ea typeface="+mn-ea"/>
          <a:cs typeface="+mn-cs"/>
        </a:defRPr>
      </a:lvl7pPr>
      <a:lvl8pPr marL="1835277" algn="l" defTabSz="262183" rtl="0" eaLnBrk="1" latinLnBrk="0" hangingPunct="1">
        <a:defRPr sz="1032" kern="1200">
          <a:solidFill>
            <a:schemeClr val="tx1"/>
          </a:solidFill>
          <a:latin typeface="+mn-lt"/>
          <a:ea typeface="+mn-ea"/>
          <a:cs typeface="+mn-cs"/>
        </a:defRPr>
      </a:lvl8pPr>
      <a:lvl9pPr marL="2097459" algn="l" defTabSz="262183" rtl="0" eaLnBrk="1" latinLnBrk="0" hangingPunct="1">
        <a:defRPr sz="103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 sunset, silhouette&#10;&#10;Description automatically generated">
            <a:extLst>
              <a:ext uri="{FF2B5EF4-FFF2-40B4-BE49-F238E27FC236}">
                <a16:creationId xmlns:a16="http://schemas.microsoft.com/office/drawing/2014/main" id="{E4BE191F-B08D-D0FC-4B5B-C2B6DB189839}"/>
              </a:ext>
            </a:extLst>
          </p:cNvPr>
          <p:cNvPicPr>
            <a:picLocks noChangeAspect="1"/>
          </p:cNvPicPr>
          <p:nvPr/>
        </p:nvPicPr>
        <p:blipFill rotWithShape="1">
          <a:blip r:embed="rId2"/>
          <a:srcRect t="27693" b="11795"/>
          <a:stretch/>
        </p:blipFill>
        <p:spPr>
          <a:xfrm>
            <a:off x="0" y="20420"/>
            <a:ext cx="12191999" cy="6837580"/>
          </a:xfrm>
          <a:prstGeom prst="rect">
            <a:avLst/>
          </a:prstGeom>
        </p:spPr>
      </p:pic>
    </p:spTree>
    <p:extLst>
      <p:ext uri="{BB962C8B-B14F-4D97-AF65-F5344CB8AC3E}">
        <p14:creationId xmlns:p14="http://schemas.microsoft.com/office/powerpoint/2010/main" val="2127239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8826-588B-4551-AFE3-A3E1AA09D1FB}"/>
              </a:ext>
            </a:extLst>
          </p:cNvPr>
          <p:cNvSpPr>
            <a:spLocks noGrp="1"/>
          </p:cNvSpPr>
          <p:nvPr>
            <p:ph type="title"/>
          </p:nvPr>
        </p:nvSpPr>
        <p:spPr>
          <a:xfrm>
            <a:off x="493661" y="6233456"/>
            <a:ext cx="2919538" cy="457421"/>
          </a:xfrm>
        </p:spPr>
        <p:txBody>
          <a:bodyPr>
            <a:normAutofit/>
          </a:bodyPr>
          <a:lstStyle/>
          <a:p>
            <a:r>
              <a:rPr lang="en-US" sz="2000" dirty="0"/>
              <a:t>Philippians 1:12-17 (NIRV)</a:t>
            </a:r>
          </a:p>
        </p:txBody>
      </p:sp>
      <p:sp>
        <p:nvSpPr>
          <p:cNvPr id="3" name="Text Placeholder 2">
            <a:extLst>
              <a:ext uri="{FF2B5EF4-FFF2-40B4-BE49-F238E27FC236}">
                <a16:creationId xmlns:a16="http://schemas.microsoft.com/office/drawing/2014/main" id="{1A2A8C06-33F3-4441-BB55-7B583B5257EE}"/>
              </a:ext>
            </a:extLst>
          </p:cNvPr>
          <p:cNvSpPr>
            <a:spLocks noGrp="1"/>
          </p:cNvSpPr>
          <p:nvPr>
            <p:ph type="body" sz="quarter" idx="10"/>
          </p:nvPr>
        </p:nvSpPr>
        <p:spPr>
          <a:xfrm>
            <a:off x="493661" y="167124"/>
            <a:ext cx="11204677" cy="6066332"/>
          </a:xfrm>
        </p:spPr>
        <p:txBody>
          <a:bodyPr>
            <a:normAutofit lnSpcReduction="10000"/>
          </a:bodyPr>
          <a:lstStyle/>
          <a:p>
            <a:endParaRPr lang="en-US" sz="2323" dirty="0">
              <a:solidFill>
                <a:schemeClr val="tx1"/>
              </a:solidFill>
              <a:effectLst/>
              <a:latin typeface="+mn-lt"/>
              <a:ea typeface="Calibri" panose="020F0502020204030204" pitchFamily="34" charset="0"/>
              <a:cs typeface="Times New Roman" panose="02020603050405020304" pitchFamily="18" charset="0"/>
            </a:endParaRPr>
          </a:p>
          <a:p>
            <a:r>
              <a:rPr lang="en-US" sz="4000" dirty="0">
                <a:solidFill>
                  <a:schemeClr val="tx1"/>
                </a:solidFill>
                <a:effectLst/>
                <a:latin typeface="+mn-lt"/>
                <a:ea typeface="Calibri" panose="020F0502020204030204" pitchFamily="34" charset="0"/>
                <a:cs typeface="Times New Roman" panose="02020603050405020304" pitchFamily="18" charset="0"/>
              </a:rPr>
              <a:t>12 Brothers and sisters, here is what I want you to know. What has happened to me has actually helped to spread the good news. 13 One thing has become clear. I am being held by chains because I am a witness for Christ. All the palace guards and everyone else know it. 14 And because I am a prisoner, most of the believers have become bolder in the Lord. They now </a:t>
            </a:r>
            <a:r>
              <a:rPr lang="en-US" sz="4000" u="sng" dirty="0">
                <a:solidFill>
                  <a:srgbClr val="FF0000"/>
                </a:solidFill>
                <a:effectLst/>
                <a:latin typeface="+mn-lt"/>
                <a:ea typeface="Calibri" panose="020F0502020204030204" pitchFamily="34" charset="0"/>
                <a:cs typeface="Times New Roman" panose="02020603050405020304" pitchFamily="18" charset="0"/>
              </a:rPr>
              <a:t>dare even more</a:t>
            </a:r>
            <a:r>
              <a:rPr lang="en-US" sz="4000" dirty="0">
                <a:solidFill>
                  <a:srgbClr val="FF0000"/>
                </a:solidFill>
                <a:effectLst/>
                <a:latin typeface="+mn-lt"/>
                <a:ea typeface="Calibri" panose="020F0502020204030204" pitchFamily="34" charset="0"/>
                <a:cs typeface="Times New Roman" panose="02020603050405020304" pitchFamily="18" charset="0"/>
              </a:rPr>
              <a:t> </a:t>
            </a:r>
            <a:r>
              <a:rPr lang="en-US" sz="4000" dirty="0">
                <a:solidFill>
                  <a:schemeClr val="tx1"/>
                </a:solidFill>
                <a:effectLst/>
                <a:latin typeface="+mn-lt"/>
                <a:ea typeface="Calibri" panose="020F0502020204030204" pitchFamily="34" charset="0"/>
                <a:cs typeface="Times New Roman" panose="02020603050405020304" pitchFamily="18" charset="0"/>
              </a:rPr>
              <a:t>to preach the good news without fear.</a:t>
            </a:r>
          </a:p>
        </p:txBody>
      </p:sp>
    </p:spTree>
    <p:extLst>
      <p:ext uri="{BB962C8B-B14F-4D97-AF65-F5344CB8AC3E}">
        <p14:creationId xmlns:p14="http://schemas.microsoft.com/office/powerpoint/2010/main" val="2591695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8826-588B-4551-AFE3-A3E1AA09D1FB}"/>
              </a:ext>
            </a:extLst>
          </p:cNvPr>
          <p:cNvSpPr>
            <a:spLocks noGrp="1"/>
          </p:cNvSpPr>
          <p:nvPr>
            <p:ph type="title"/>
          </p:nvPr>
        </p:nvSpPr>
        <p:spPr>
          <a:xfrm>
            <a:off x="493661" y="6233456"/>
            <a:ext cx="2919538" cy="457421"/>
          </a:xfrm>
        </p:spPr>
        <p:txBody>
          <a:bodyPr>
            <a:normAutofit/>
          </a:bodyPr>
          <a:lstStyle/>
          <a:p>
            <a:r>
              <a:rPr lang="en-US" sz="2000" dirty="0"/>
              <a:t>Philippians 1:12-16 (NIRV)</a:t>
            </a:r>
          </a:p>
        </p:txBody>
      </p:sp>
      <p:sp>
        <p:nvSpPr>
          <p:cNvPr id="3" name="Text Placeholder 2">
            <a:extLst>
              <a:ext uri="{FF2B5EF4-FFF2-40B4-BE49-F238E27FC236}">
                <a16:creationId xmlns:a16="http://schemas.microsoft.com/office/drawing/2014/main" id="{1A2A8C06-33F3-4441-BB55-7B583B5257EE}"/>
              </a:ext>
            </a:extLst>
          </p:cNvPr>
          <p:cNvSpPr>
            <a:spLocks noGrp="1"/>
          </p:cNvSpPr>
          <p:nvPr>
            <p:ph type="body" sz="quarter" idx="10"/>
          </p:nvPr>
        </p:nvSpPr>
        <p:spPr>
          <a:xfrm>
            <a:off x="493661" y="1290467"/>
            <a:ext cx="11204677" cy="4277065"/>
          </a:xfrm>
        </p:spPr>
        <p:txBody>
          <a:bodyPr>
            <a:normAutofit/>
          </a:bodyPr>
          <a:lstStyle/>
          <a:p>
            <a:endParaRPr lang="en-US" sz="2323" dirty="0">
              <a:solidFill>
                <a:schemeClr val="tx1"/>
              </a:solidFill>
              <a:effectLst/>
              <a:latin typeface="+mn-lt"/>
              <a:ea typeface="Calibri" panose="020F0502020204030204" pitchFamily="34" charset="0"/>
              <a:cs typeface="Times New Roman" panose="02020603050405020304" pitchFamily="18" charset="0"/>
            </a:endParaRPr>
          </a:p>
          <a:p>
            <a:r>
              <a:rPr lang="en-US" sz="4000" dirty="0">
                <a:solidFill>
                  <a:schemeClr val="tx1"/>
                </a:solidFill>
                <a:effectLst/>
                <a:latin typeface="+mn-lt"/>
                <a:ea typeface="Calibri" panose="020F0502020204030204" pitchFamily="34" charset="0"/>
                <a:cs typeface="Times New Roman" panose="02020603050405020304" pitchFamily="18" charset="0"/>
              </a:rPr>
              <a:t>15 It’s true that some preach about Christ because they are jealous. But others preach about Christ to help me in my work. 16 The last group </a:t>
            </a:r>
            <a:r>
              <a:rPr lang="en-US" sz="4000" u="sng" dirty="0">
                <a:solidFill>
                  <a:srgbClr val="FF0000"/>
                </a:solidFill>
                <a:effectLst/>
                <a:latin typeface="+mn-lt"/>
                <a:ea typeface="Calibri" panose="020F0502020204030204" pitchFamily="34" charset="0"/>
                <a:cs typeface="Times New Roman" panose="02020603050405020304" pitchFamily="18" charset="0"/>
              </a:rPr>
              <a:t>acts out of love</a:t>
            </a:r>
            <a:r>
              <a:rPr lang="en-US" sz="4000" dirty="0">
                <a:solidFill>
                  <a:schemeClr val="tx1"/>
                </a:solidFill>
                <a:effectLst/>
                <a:latin typeface="+mn-lt"/>
                <a:ea typeface="Calibri" panose="020F0502020204030204" pitchFamily="34" charset="0"/>
                <a:cs typeface="Times New Roman" panose="02020603050405020304" pitchFamily="18" charset="0"/>
              </a:rPr>
              <a:t>. They know I have been put here to be a witness for the good news. </a:t>
            </a:r>
          </a:p>
        </p:txBody>
      </p:sp>
    </p:spTree>
    <p:extLst>
      <p:ext uri="{BB962C8B-B14F-4D97-AF65-F5344CB8AC3E}">
        <p14:creationId xmlns:p14="http://schemas.microsoft.com/office/powerpoint/2010/main" val="3080164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 sunset, silhouette&#10;&#10;Description automatically generated">
            <a:extLst>
              <a:ext uri="{FF2B5EF4-FFF2-40B4-BE49-F238E27FC236}">
                <a16:creationId xmlns:a16="http://schemas.microsoft.com/office/drawing/2014/main" id="{E4BE191F-B08D-D0FC-4B5B-C2B6DB189839}"/>
              </a:ext>
            </a:extLst>
          </p:cNvPr>
          <p:cNvPicPr>
            <a:picLocks noChangeAspect="1"/>
          </p:cNvPicPr>
          <p:nvPr/>
        </p:nvPicPr>
        <p:blipFill rotWithShape="1">
          <a:blip r:embed="rId2"/>
          <a:srcRect t="27693" b="11795"/>
          <a:stretch/>
        </p:blipFill>
        <p:spPr>
          <a:xfrm>
            <a:off x="0" y="20420"/>
            <a:ext cx="12191999" cy="6837580"/>
          </a:xfrm>
          <a:prstGeom prst="rect">
            <a:avLst/>
          </a:prstGeom>
        </p:spPr>
      </p:pic>
    </p:spTree>
    <p:extLst>
      <p:ext uri="{BB962C8B-B14F-4D97-AF65-F5344CB8AC3E}">
        <p14:creationId xmlns:p14="http://schemas.microsoft.com/office/powerpoint/2010/main" val="2575106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8826-588B-4551-AFE3-A3E1AA09D1FB}"/>
              </a:ext>
            </a:extLst>
          </p:cNvPr>
          <p:cNvSpPr>
            <a:spLocks noGrp="1"/>
          </p:cNvSpPr>
          <p:nvPr>
            <p:ph type="title"/>
          </p:nvPr>
        </p:nvSpPr>
        <p:spPr>
          <a:xfrm>
            <a:off x="451341" y="6214373"/>
            <a:ext cx="2919538" cy="457421"/>
          </a:xfrm>
        </p:spPr>
        <p:txBody>
          <a:bodyPr>
            <a:normAutofit/>
          </a:bodyPr>
          <a:lstStyle/>
          <a:p>
            <a:r>
              <a:rPr lang="en-US" sz="2000" dirty="0"/>
              <a:t>Philippians 1:18-20 (NIRV)</a:t>
            </a:r>
          </a:p>
        </p:txBody>
      </p:sp>
      <p:sp>
        <p:nvSpPr>
          <p:cNvPr id="3" name="Text Placeholder 2">
            <a:extLst>
              <a:ext uri="{FF2B5EF4-FFF2-40B4-BE49-F238E27FC236}">
                <a16:creationId xmlns:a16="http://schemas.microsoft.com/office/drawing/2014/main" id="{1A2A8C06-33F3-4441-BB55-7B583B5257EE}"/>
              </a:ext>
            </a:extLst>
          </p:cNvPr>
          <p:cNvSpPr>
            <a:spLocks noGrp="1"/>
          </p:cNvSpPr>
          <p:nvPr>
            <p:ph type="body" sz="quarter" idx="10"/>
          </p:nvPr>
        </p:nvSpPr>
        <p:spPr>
          <a:xfrm>
            <a:off x="451341" y="186206"/>
            <a:ext cx="11289317" cy="6028167"/>
          </a:xfrm>
        </p:spPr>
        <p:txBody>
          <a:bodyPr>
            <a:noAutofit/>
          </a:bodyPr>
          <a:lstStyle/>
          <a:p>
            <a:r>
              <a:rPr lang="en-US" sz="4000" dirty="0">
                <a:solidFill>
                  <a:schemeClr val="tx1"/>
                </a:solidFill>
                <a:effectLst/>
                <a:latin typeface="+mn-lt"/>
                <a:ea typeface="Calibri" panose="020F0502020204030204" pitchFamily="34" charset="0"/>
                <a:cs typeface="Times New Roman" panose="02020603050405020304" pitchFamily="18" charset="0"/>
              </a:rPr>
              <a:t>18 But what does it matter? Here is the important thing. Whether for right or wrong reasons, Christ is being preached about. That makes me very glad. And I will continue to be glad. 19 I know that you are praying for me. I also know that </a:t>
            </a:r>
            <a:r>
              <a:rPr lang="en-US" sz="4000" u="sng" dirty="0">
                <a:solidFill>
                  <a:srgbClr val="FF0000"/>
                </a:solidFill>
                <a:effectLst/>
                <a:latin typeface="+mn-lt"/>
                <a:ea typeface="Calibri" panose="020F0502020204030204" pitchFamily="34" charset="0"/>
                <a:cs typeface="Times New Roman" panose="02020603050405020304" pitchFamily="18" charset="0"/>
              </a:rPr>
              <a:t>God will give me the Spirit of Jesus Christ </a:t>
            </a:r>
            <a:r>
              <a:rPr lang="en-US" sz="4000" dirty="0">
                <a:solidFill>
                  <a:schemeClr val="tx1"/>
                </a:solidFill>
                <a:effectLst/>
                <a:latin typeface="+mn-lt"/>
                <a:ea typeface="Calibri" panose="020F0502020204030204" pitchFamily="34" charset="0"/>
                <a:cs typeface="Times New Roman" panose="02020603050405020304" pitchFamily="18" charset="0"/>
              </a:rPr>
              <a:t>to help me. So no matter what happens, I’m sure I will still be set free. </a:t>
            </a:r>
          </a:p>
        </p:txBody>
      </p:sp>
    </p:spTree>
    <p:extLst>
      <p:ext uri="{BB962C8B-B14F-4D97-AF65-F5344CB8AC3E}">
        <p14:creationId xmlns:p14="http://schemas.microsoft.com/office/powerpoint/2010/main" val="1153705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8826-588B-4551-AFE3-A3E1AA09D1FB}"/>
              </a:ext>
            </a:extLst>
          </p:cNvPr>
          <p:cNvSpPr>
            <a:spLocks noGrp="1"/>
          </p:cNvSpPr>
          <p:nvPr>
            <p:ph type="title"/>
          </p:nvPr>
        </p:nvSpPr>
        <p:spPr>
          <a:xfrm>
            <a:off x="451341" y="6214373"/>
            <a:ext cx="2919538" cy="457421"/>
          </a:xfrm>
        </p:spPr>
        <p:txBody>
          <a:bodyPr>
            <a:normAutofit/>
          </a:bodyPr>
          <a:lstStyle/>
          <a:p>
            <a:r>
              <a:rPr lang="en-US" sz="2000" dirty="0"/>
              <a:t>Philippians 1:18-21 (NIRV)</a:t>
            </a:r>
          </a:p>
        </p:txBody>
      </p:sp>
      <p:sp>
        <p:nvSpPr>
          <p:cNvPr id="3" name="Text Placeholder 2">
            <a:extLst>
              <a:ext uri="{FF2B5EF4-FFF2-40B4-BE49-F238E27FC236}">
                <a16:creationId xmlns:a16="http://schemas.microsoft.com/office/drawing/2014/main" id="{1A2A8C06-33F3-4441-BB55-7B583B5257EE}"/>
              </a:ext>
            </a:extLst>
          </p:cNvPr>
          <p:cNvSpPr>
            <a:spLocks noGrp="1"/>
          </p:cNvSpPr>
          <p:nvPr>
            <p:ph type="body" sz="quarter" idx="10"/>
          </p:nvPr>
        </p:nvSpPr>
        <p:spPr>
          <a:xfrm>
            <a:off x="451341" y="186206"/>
            <a:ext cx="11289317" cy="6028167"/>
          </a:xfrm>
        </p:spPr>
        <p:txBody>
          <a:bodyPr>
            <a:noAutofit/>
          </a:bodyPr>
          <a:lstStyle/>
          <a:p>
            <a:r>
              <a:rPr lang="en-US" sz="4000" dirty="0">
                <a:solidFill>
                  <a:schemeClr val="tx1"/>
                </a:solidFill>
                <a:effectLst/>
                <a:latin typeface="+mn-lt"/>
                <a:ea typeface="Calibri" panose="020F0502020204030204" pitchFamily="34" charset="0"/>
                <a:cs typeface="Times New Roman" panose="02020603050405020304" pitchFamily="18" charset="0"/>
              </a:rPr>
              <a:t>20 I completely expect and hope that I won’t be ashamed in any way. I’m sure I will be brave enough. Now as always Christ will receive glory because of what happens to me. He will receive glory whether I live or die. 21 For me, </a:t>
            </a:r>
            <a:r>
              <a:rPr lang="en-US" sz="4000" u="sng" dirty="0">
                <a:solidFill>
                  <a:srgbClr val="FF0000"/>
                </a:solidFill>
                <a:effectLst/>
                <a:latin typeface="+mn-lt"/>
                <a:ea typeface="Calibri" panose="020F0502020204030204" pitchFamily="34" charset="0"/>
                <a:cs typeface="Times New Roman" panose="02020603050405020304" pitchFamily="18" charset="0"/>
              </a:rPr>
              <a:t>life finds all its meaning in Christ</a:t>
            </a:r>
            <a:r>
              <a:rPr lang="en-US" sz="4000" dirty="0">
                <a:solidFill>
                  <a:schemeClr val="tx1"/>
                </a:solidFill>
                <a:effectLst/>
                <a:latin typeface="+mn-lt"/>
                <a:ea typeface="Calibri" panose="020F0502020204030204" pitchFamily="34" charset="0"/>
                <a:cs typeface="Times New Roman" panose="02020603050405020304" pitchFamily="18" charset="0"/>
              </a:rPr>
              <a:t>. Death also has its benefits. </a:t>
            </a:r>
          </a:p>
        </p:txBody>
      </p:sp>
    </p:spTree>
    <p:extLst>
      <p:ext uri="{BB962C8B-B14F-4D97-AF65-F5344CB8AC3E}">
        <p14:creationId xmlns:p14="http://schemas.microsoft.com/office/powerpoint/2010/main" val="935993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 sunset, silhouette&#10;&#10;Description automatically generated">
            <a:extLst>
              <a:ext uri="{FF2B5EF4-FFF2-40B4-BE49-F238E27FC236}">
                <a16:creationId xmlns:a16="http://schemas.microsoft.com/office/drawing/2014/main" id="{E4BE191F-B08D-D0FC-4B5B-C2B6DB189839}"/>
              </a:ext>
            </a:extLst>
          </p:cNvPr>
          <p:cNvPicPr>
            <a:picLocks noChangeAspect="1"/>
          </p:cNvPicPr>
          <p:nvPr/>
        </p:nvPicPr>
        <p:blipFill rotWithShape="1">
          <a:blip r:embed="rId2"/>
          <a:srcRect t="27693" b="11795"/>
          <a:stretch/>
        </p:blipFill>
        <p:spPr>
          <a:xfrm>
            <a:off x="0" y="20420"/>
            <a:ext cx="12191999" cy="6837580"/>
          </a:xfrm>
          <a:prstGeom prst="rect">
            <a:avLst/>
          </a:prstGeom>
        </p:spPr>
      </p:pic>
    </p:spTree>
    <p:extLst>
      <p:ext uri="{BB962C8B-B14F-4D97-AF65-F5344CB8AC3E}">
        <p14:creationId xmlns:p14="http://schemas.microsoft.com/office/powerpoint/2010/main" val="3408532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8826-588B-4551-AFE3-A3E1AA09D1FB}"/>
              </a:ext>
            </a:extLst>
          </p:cNvPr>
          <p:cNvSpPr>
            <a:spLocks noGrp="1"/>
          </p:cNvSpPr>
          <p:nvPr>
            <p:ph type="title"/>
          </p:nvPr>
        </p:nvSpPr>
        <p:spPr>
          <a:xfrm>
            <a:off x="493661" y="6149708"/>
            <a:ext cx="2919538" cy="457421"/>
          </a:xfrm>
        </p:spPr>
        <p:txBody>
          <a:bodyPr>
            <a:normAutofit/>
          </a:bodyPr>
          <a:lstStyle/>
          <a:p>
            <a:r>
              <a:rPr lang="en-US" sz="2000" dirty="0"/>
              <a:t>Philippians 2:5-8 (HCSB)</a:t>
            </a:r>
          </a:p>
        </p:txBody>
      </p:sp>
      <p:sp>
        <p:nvSpPr>
          <p:cNvPr id="3" name="Text Placeholder 2">
            <a:extLst>
              <a:ext uri="{FF2B5EF4-FFF2-40B4-BE49-F238E27FC236}">
                <a16:creationId xmlns:a16="http://schemas.microsoft.com/office/drawing/2014/main" id="{1A2A8C06-33F3-4441-BB55-7B583B5257EE}"/>
              </a:ext>
            </a:extLst>
          </p:cNvPr>
          <p:cNvSpPr>
            <a:spLocks noGrp="1"/>
          </p:cNvSpPr>
          <p:nvPr>
            <p:ph type="body" sz="quarter" idx="10"/>
          </p:nvPr>
        </p:nvSpPr>
        <p:spPr>
          <a:xfrm>
            <a:off x="493662" y="437050"/>
            <a:ext cx="11204677" cy="5894527"/>
          </a:xfrm>
        </p:spPr>
        <p:txBody>
          <a:bodyPr>
            <a:normAutofit lnSpcReduction="10000"/>
          </a:bodyPr>
          <a:lstStyle/>
          <a:p>
            <a:endParaRPr lang="en-US" sz="2323" i="1"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endParaRPr>
          </a:p>
          <a:p>
            <a:pPr>
              <a:spcBef>
                <a:spcPts val="0"/>
              </a:spcBef>
              <a:spcAft>
                <a:spcPts val="0"/>
              </a:spcAft>
            </a:pPr>
            <a:r>
              <a:rPr lang="en-US" sz="4000" dirty="0">
                <a:solidFill>
                  <a:schemeClr val="tx1"/>
                </a:solidFill>
                <a:effectLst/>
                <a:latin typeface="+mn-lt"/>
                <a:ea typeface="Calibri" panose="020F0502020204030204" pitchFamily="34" charset="0"/>
                <a:cs typeface="Calibri" panose="020F0502020204030204" pitchFamily="34" charset="0"/>
              </a:rPr>
              <a:t>5 Make your own attitude that of Christ Jesus, 6 who, existing in the form of God, did not consider equality with God as something to be used for His own advantage, 7 Instead He emptied Himself</a:t>
            </a:r>
            <a:br>
              <a:rPr lang="en-US" sz="4000" dirty="0">
                <a:solidFill>
                  <a:schemeClr val="tx1"/>
                </a:solidFill>
                <a:effectLst/>
                <a:latin typeface="+mn-lt"/>
                <a:ea typeface="Calibri" panose="020F0502020204030204" pitchFamily="34" charset="0"/>
                <a:cs typeface="Calibri" panose="020F0502020204030204" pitchFamily="34" charset="0"/>
              </a:rPr>
            </a:br>
            <a:r>
              <a:rPr lang="en-US" sz="4000" dirty="0">
                <a:solidFill>
                  <a:schemeClr val="tx1"/>
                </a:solidFill>
                <a:effectLst/>
                <a:latin typeface="+mn-lt"/>
                <a:ea typeface="Calibri" panose="020F0502020204030204" pitchFamily="34" charset="0"/>
                <a:cs typeface="Calibri" panose="020F0502020204030204" pitchFamily="34" charset="0"/>
              </a:rPr>
              <a:t>by assuming the form of a slave, taking on the likeness of men. And when He had come as a man in His external form, 8 He humbled Himself by becoming obedient to the point of death— even to death on a cross.  </a:t>
            </a:r>
          </a:p>
          <a:p>
            <a:endParaRPr lang="en-US" dirty="0"/>
          </a:p>
        </p:txBody>
      </p:sp>
    </p:spTree>
    <p:extLst>
      <p:ext uri="{BB962C8B-B14F-4D97-AF65-F5344CB8AC3E}">
        <p14:creationId xmlns:p14="http://schemas.microsoft.com/office/powerpoint/2010/main" val="292260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 sunset, silhouette&#10;&#10;Description automatically generated">
            <a:extLst>
              <a:ext uri="{FF2B5EF4-FFF2-40B4-BE49-F238E27FC236}">
                <a16:creationId xmlns:a16="http://schemas.microsoft.com/office/drawing/2014/main" id="{E4BE191F-B08D-D0FC-4B5B-C2B6DB189839}"/>
              </a:ext>
            </a:extLst>
          </p:cNvPr>
          <p:cNvPicPr>
            <a:picLocks noChangeAspect="1"/>
          </p:cNvPicPr>
          <p:nvPr/>
        </p:nvPicPr>
        <p:blipFill rotWithShape="1">
          <a:blip r:embed="rId2"/>
          <a:srcRect t="27693" b="11795"/>
          <a:stretch/>
        </p:blipFill>
        <p:spPr>
          <a:xfrm>
            <a:off x="0" y="20420"/>
            <a:ext cx="12191999" cy="6837580"/>
          </a:xfrm>
          <a:prstGeom prst="rect">
            <a:avLst/>
          </a:prstGeom>
        </p:spPr>
      </p:pic>
    </p:spTree>
    <p:extLst>
      <p:ext uri="{BB962C8B-B14F-4D97-AF65-F5344CB8AC3E}">
        <p14:creationId xmlns:p14="http://schemas.microsoft.com/office/powerpoint/2010/main" val="2009489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8826-588B-4551-AFE3-A3E1AA09D1FB}"/>
              </a:ext>
            </a:extLst>
          </p:cNvPr>
          <p:cNvSpPr>
            <a:spLocks noGrp="1"/>
          </p:cNvSpPr>
          <p:nvPr>
            <p:ph type="title"/>
          </p:nvPr>
        </p:nvSpPr>
        <p:spPr>
          <a:xfrm>
            <a:off x="493661" y="6326370"/>
            <a:ext cx="2919538" cy="457421"/>
          </a:xfrm>
        </p:spPr>
        <p:txBody>
          <a:bodyPr>
            <a:normAutofit/>
          </a:bodyPr>
          <a:lstStyle/>
          <a:p>
            <a:r>
              <a:rPr lang="en-US" sz="2000" dirty="0"/>
              <a:t>Genesis 2:8-9 (HCSB)</a:t>
            </a:r>
          </a:p>
        </p:txBody>
      </p:sp>
      <p:sp>
        <p:nvSpPr>
          <p:cNvPr id="3" name="Text Placeholder 2">
            <a:extLst>
              <a:ext uri="{FF2B5EF4-FFF2-40B4-BE49-F238E27FC236}">
                <a16:creationId xmlns:a16="http://schemas.microsoft.com/office/drawing/2014/main" id="{1A2A8C06-33F3-4441-BB55-7B583B5257EE}"/>
              </a:ext>
            </a:extLst>
          </p:cNvPr>
          <p:cNvSpPr>
            <a:spLocks noGrp="1"/>
          </p:cNvSpPr>
          <p:nvPr>
            <p:ph type="body" sz="quarter" idx="10"/>
          </p:nvPr>
        </p:nvSpPr>
        <p:spPr>
          <a:xfrm>
            <a:off x="191386" y="707065"/>
            <a:ext cx="11506953" cy="5443870"/>
          </a:xfrm>
        </p:spPr>
        <p:txBody>
          <a:bodyPr>
            <a:normAutofit/>
          </a:bodyPr>
          <a:lstStyle/>
          <a:p>
            <a:endParaRPr lang="en-US" sz="2323" i="1"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solidFill>
                  <a:srgbClr val="FFFFFF"/>
                </a:solidFill>
                <a:effectLst/>
                <a:latin typeface="+mn-lt"/>
                <a:ea typeface="Calibri" panose="020F0502020204030204" pitchFamily="34" charset="0"/>
                <a:cs typeface="Calibri" panose="020F0502020204030204" pitchFamily="34" charset="0"/>
              </a:rPr>
              <a:t>8 The Lord God planted a garden in Eden, in the east, and there He placed the man He had formed. 9 The Lord God caused to grow out of the ground every tree pleasing in appearance and good for food, including the tree of life in the middle of the garden, as well as the tree of the knowledge of good and evil. </a:t>
            </a:r>
          </a:p>
          <a:p>
            <a:endParaRPr lang="en-US" dirty="0"/>
          </a:p>
        </p:txBody>
      </p:sp>
    </p:spTree>
    <p:extLst>
      <p:ext uri="{BB962C8B-B14F-4D97-AF65-F5344CB8AC3E}">
        <p14:creationId xmlns:p14="http://schemas.microsoft.com/office/powerpoint/2010/main" val="386826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8826-588B-4551-AFE3-A3E1AA09D1FB}"/>
              </a:ext>
            </a:extLst>
          </p:cNvPr>
          <p:cNvSpPr>
            <a:spLocks noGrp="1"/>
          </p:cNvSpPr>
          <p:nvPr>
            <p:ph type="title"/>
          </p:nvPr>
        </p:nvSpPr>
        <p:spPr>
          <a:xfrm>
            <a:off x="493662" y="6142944"/>
            <a:ext cx="2919538" cy="457421"/>
          </a:xfrm>
        </p:spPr>
        <p:txBody>
          <a:bodyPr>
            <a:normAutofit/>
          </a:bodyPr>
          <a:lstStyle/>
          <a:p>
            <a:r>
              <a:rPr lang="en-US" sz="2000" dirty="0"/>
              <a:t>Genesis 3:1-5 (HCSB)</a:t>
            </a:r>
          </a:p>
        </p:txBody>
      </p:sp>
      <p:sp>
        <p:nvSpPr>
          <p:cNvPr id="3" name="Text Placeholder 2">
            <a:extLst>
              <a:ext uri="{FF2B5EF4-FFF2-40B4-BE49-F238E27FC236}">
                <a16:creationId xmlns:a16="http://schemas.microsoft.com/office/drawing/2014/main" id="{1A2A8C06-33F3-4441-BB55-7B583B5257EE}"/>
              </a:ext>
            </a:extLst>
          </p:cNvPr>
          <p:cNvSpPr>
            <a:spLocks noGrp="1"/>
          </p:cNvSpPr>
          <p:nvPr>
            <p:ph type="body" sz="quarter" idx="10"/>
          </p:nvPr>
        </p:nvSpPr>
        <p:spPr>
          <a:xfrm>
            <a:off x="493661" y="754911"/>
            <a:ext cx="11204677" cy="4983995"/>
          </a:xfrm>
        </p:spPr>
        <p:txBody>
          <a:bodyPr>
            <a:normAutofit/>
          </a:bodyPr>
          <a:lstStyle/>
          <a:p>
            <a:r>
              <a:rPr lang="en-US" sz="4000" dirty="0">
                <a:solidFill>
                  <a:schemeClr val="tx1"/>
                </a:solidFill>
                <a:effectLst/>
                <a:latin typeface="+mn-lt"/>
                <a:ea typeface="Calibri" panose="020F0502020204030204" pitchFamily="34" charset="0"/>
                <a:cs typeface="Times New Roman" panose="02020603050405020304" pitchFamily="18" charset="0"/>
              </a:rPr>
              <a:t>1 Now the serpent was the most cunning of all the wild animals that the Lord God had made. He said to the woman, “Did God really say, ‘You can’t eat from any tree in the garden’?” 2 The woman said to the serpent, “We may eat the fruit from the trees in the garden. 3 But about the fruit of the tree in the middle of the garden, God said, ‘You must not eat it or touch it, or you will die.’”</a:t>
            </a:r>
            <a:endParaRPr lang="en-US" sz="4000" dirty="0">
              <a:latin typeface="+mn-lt"/>
            </a:endParaRPr>
          </a:p>
        </p:txBody>
      </p:sp>
    </p:spTree>
    <p:extLst>
      <p:ext uri="{BB962C8B-B14F-4D97-AF65-F5344CB8AC3E}">
        <p14:creationId xmlns:p14="http://schemas.microsoft.com/office/powerpoint/2010/main" val="3531815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89EDE1A7-F528-3CA9-D19D-7F74252EEB3E}"/>
              </a:ext>
            </a:extLst>
          </p:cNvPr>
          <p:cNvSpPr>
            <a:spLocks noChangeAspect="1" noChangeArrowheads="1"/>
          </p:cNvSpPr>
          <p:nvPr/>
        </p:nvSpPr>
        <p:spPr bwMode="auto">
          <a:xfrm>
            <a:off x="4786398" y="1321872"/>
            <a:ext cx="2619204" cy="393290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39329" tIns="19665" rIns="39329" bIns="19665" numCol="1" anchor="t" anchorCtr="0" compatLnSpc="1">
            <a:prstTxWarp prst="textNoShape">
              <a:avLst/>
            </a:prstTxWarp>
          </a:bodyPr>
          <a:lstStyle/>
          <a:p>
            <a:endParaRPr lang="en-US" sz="394"/>
          </a:p>
        </p:txBody>
      </p:sp>
      <p:pic>
        <p:nvPicPr>
          <p:cNvPr id="8" name="Picture 7">
            <a:extLst>
              <a:ext uri="{FF2B5EF4-FFF2-40B4-BE49-F238E27FC236}">
                <a16:creationId xmlns:a16="http://schemas.microsoft.com/office/drawing/2014/main" id="{F001BFD1-C76F-321F-AFF9-5A85E0D356B0}"/>
              </a:ext>
            </a:extLst>
          </p:cNvPr>
          <p:cNvPicPr>
            <a:picLocks noChangeAspect="1"/>
          </p:cNvPicPr>
          <p:nvPr/>
        </p:nvPicPr>
        <p:blipFill rotWithShape="1">
          <a:blip r:embed="rId2"/>
          <a:srcRect l="32145" t="19248" r="32578" b="46191"/>
          <a:stretch/>
        </p:blipFill>
        <p:spPr>
          <a:xfrm>
            <a:off x="0" y="1014865"/>
            <a:ext cx="4638068" cy="5806374"/>
          </a:xfrm>
          <a:prstGeom prst="roundRect">
            <a:avLst/>
          </a:prstGeom>
        </p:spPr>
      </p:pic>
      <p:pic>
        <p:nvPicPr>
          <p:cNvPr id="10" name="Picture 9">
            <a:extLst>
              <a:ext uri="{FF2B5EF4-FFF2-40B4-BE49-F238E27FC236}">
                <a16:creationId xmlns:a16="http://schemas.microsoft.com/office/drawing/2014/main" id="{EB1651AE-2401-B410-4C91-B5B086B7BD36}"/>
              </a:ext>
            </a:extLst>
          </p:cNvPr>
          <p:cNvPicPr>
            <a:picLocks noChangeAspect="1"/>
          </p:cNvPicPr>
          <p:nvPr/>
        </p:nvPicPr>
        <p:blipFill rotWithShape="1">
          <a:blip r:embed="rId3"/>
          <a:srcRect l="24966" t="15478" r="23700" b="31429"/>
          <a:stretch/>
        </p:blipFill>
        <p:spPr>
          <a:xfrm>
            <a:off x="3571743" y="215661"/>
            <a:ext cx="4257839" cy="6259958"/>
          </a:xfrm>
          <a:prstGeom prst="roundRect">
            <a:avLst/>
          </a:prstGeom>
        </p:spPr>
      </p:pic>
      <p:pic>
        <p:nvPicPr>
          <p:cNvPr id="12" name="Picture 11">
            <a:extLst>
              <a:ext uri="{FF2B5EF4-FFF2-40B4-BE49-F238E27FC236}">
                <a16:creationId xmlns:a16="http://schemas.microsoft.com/office/drawing/2014/main" id="{1D147F4D-8BFC-7081-7486-7C92F7B15C34}"/>
              </a:ext>
            </a:extLst>
          </p:cNvPr>
          <p:cNvPicPr>
            <a:picLocks noChangeAspect="1"/>
          </p:cNvPicPr>
          <p:nvPr/>
        </p:nvPicPr>
        <p:blipFill rotWithShape="1">
          <a:blip r:embed="rId4"/>
          <a:srcRect l="6817" t="5000" r="9722" b="1"/>
          <a:stretch/>
        </p:blipFill>
        <p:spPr>
          <a:xfrm>
            <a:off x="3074921" y="4169006"/>
            <a:ext cx="1756496" cy="2665762"/>
          </a:xfrm>
          <a:prstGeom prst="roundRect">
            <a:avLst>
              <a:gd name="adj" fmla="val 27563"/>
            </a:avLst>
          </a:prstGeom>
        </p:spPr>
      </p:pic>
      <p:pic>
        <p:nvPicPr>
          <p:cNvPr id="16" name="Picture 15">
            <a:extLst>
              <a:ext uri="{FF2B5EF4-FFF2-40B4-BE49-F238E27FC236}">
                <a16:creationId xmlns:a16="http://schemas.microsoft.com/office/drawing/2014/main" id="{07189668-DDE9-8D4D-89F3-F82F24D04FC3}"/>
              </a:ext>
            </a:extLst>
          </p:cNvPr>
          <p:cNvPicPr>
            <a:picLocks noChangeAspect="1"/>
          </p:cNvPicPr>
          <p:nvPr/>
        </p:nvPicPr>
        <p:blipFill rotWithShape="1">
          <a:blip r:embed="rId5"/>
          <a:srcRect l="17778" t="12230"/>
          <a:stretch/>
        </p:blipFill>
        <p:spPr>
          <a:xfrm rot="5400000">
            <a:off x="6558011" y="1518808"/>
            <a:ext cx="5843135" cy="4686099"/>
          </a:xfrm>
          <a:prstGeom prst="roundRect">
            <a:avLst/>
          </a:prstGeom>
        </p:spPr>
      </p:pic>
    </p:spTree>
    <p:extLst>
      <p:ext uri="{BB962C8B-B14F-4D97-AF65-F5344CB8AC3E}">
        <p14:creationId xmlns:p14="http://schemas.microsoft.com/office/powerpoint/2010/main" val="2761936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8826-588B-4551-AFE3-A3E1AA09D1FB}"/>
              </a:ext>
            </a:extLst>
          </p:cNvPr>
          <p:cNvSpPr>
            <a:spLocks noGrp="1"/>
          </p:cNvSpPr>
          <p:nvPr>
            <p:ph type="title"/>
          </p:nvPr>
        </p:nvSpPr>
        <p:spPr>
          <a:xfrm>
            <a:off x="493662" y="6142944"/>
            <a:ext cx="2919538" cy="457421"/>
          </a:xfrm>
        </p:spPr>
        <p:txBody>
          <a:bodyPr>
            <a:normAutofit/>
          </a:bodyPr>
          <a:lstStyle/>
          <a:p>
            <a:r>
              <a:rPr lang="en-US" sz="2000" dirty="0"/>
              <a:t>Genesis 3:1-5 (HCSB)</a:t>
            </a:r>
          </a:p>
        </p:txBody>
      </p:sp>
      <p:sp>
        <p:nvSpPr>
          <p:cNvPr id="3" name="Text Placeholder 2">
            <a:extLst>
              <a:ext uri="{FF2B5EF4-FFF2-40B4-BE49-F238E27FC236}">
                <a16:creationId xmlns:a16="http://schemas.microsoft.com/office/drawing/2014/main" id="{1A2A8C06-33F3-4441-BB55-7B583B5257EE}"/>
              </a:ext>
            </a:extLst>
          </p:cNvPr>
          <p:cNvSpPr>
            <a:spLocks noGrp="1"/>
          </p:cNvSpPr>
          <p:nvPr>
            <p:ph type="body" sz="quarter" idx="10"/>
          </p:nvPr>
        </p:nvSpPr>
        <p:spPr>
          <a:xfrm>
            <a:off x="493662" y="1158949"/>
            <a:ext cx="11204677" cy="4983995"/>
          </a:xfrm>
        </p:spPr>
        <p:txBody>
          <a:bodyPr>
            <a:normAutofit/>
          </a:bodyPr>
          <a:lstStyle/>
          <a:p>
            <a:r>
              <a:rPr lang="en-US" sz="4000" dirty="0">
                <a:solidFill>
                  <a:schemeClr val="tx1"/>
                </a:solidFill>
                <a:effectLst/>
                <a:latin typeface="+mn-lt"/>
                <a:ea typeface="Calibri" panose="020F0502020204030204" pitchFamily="34" charset="0"/>
                <a:cs typeface="Times New Roman" panose="02020603050405020304" pitchFamily="18" charset="0"/>
              </a:rPr>
              <a:t>4 “No! You will not die,” the serpent said to the woman. 5 “In fact, God knows that when you eat it your eyes will be opened and you will be like God, knowing good and evil.”  </a:t>
            </a:r>
          </a:p>
          <a:p>
            <a:endParaRPr lang="en-US" sz="2800" dirty="0"/>
          </a:p>
        </p:txBody>
      </p:sp>
    </p:spTree>
    <p:extLst>
      <p:ext uri="{BB962C8B-B14F-4D97-AF65-F5344CB8AC3E}">
        <p14:creationId xmlns:p14="http://schemas.microsoft.com/office/powerpoint/2010/main" val="88927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 sunset, silhouette&#10;&#10;Description automatically generated">
            <a:extLst>
              <a:ext uri="{FF2B5EF4-FFF2-40B4-BE49-F238E27FC236}">
                <a16:creationId xmlns:a16="http://schemas.microsoft.com/office/drawing/2014/main" id="{E4BE191F-B08D-D0FC-4B5B-C2B6DB189839}"/>
              </a:ext>
            </a:extLst>
          </p:cNvPr>
          <p:cNvPicPr>
            <a:picLocks noChangeAspect="1"/>
          </p:cNvPicPr>
          <p:nvPr/>
        </p:nvPicPr>
        <p:blipFill rotWithShape="1">
          <a:blip r:embed="rId2"/>
          <a:srcRect t="27693" b="11795"/>
          <a:stretch/>
        </p:blipFill>
        <p:spPr>
          <a:xfrm>
            <a:off x="0" y="20420"/>
            <a:ext cx="12191999" cy="6837580"/>
          </a:xfrm>
          <a:prstGeom prst="rect">
            <a:avLst/>
          </a:prstGeom>
        </p:spPr>
      </p:pic>
    </p:spTree>
    <p:extLst>
      <p:ext uri="{BB962C8B-B14F-4D97-AF65-F5344CB8AC3E}">
        <p14:creationId xmlns:p14="http://schemas.microsoft.com/office/powerpoint/2010/main" val="470282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07AB-2AA6-4277-85C7-EFAA0910A417}"/>
              </a:ext>
            </a:extLst>
          </p:cNvPr>
          <p:cNvSpPr>
            <a:spLocks noGrp="1"/>
          </p:cNvSpPr>
          <p:nvPr>
            <p:ph type="title"/>
          </p:nvPr>
        </p:nvSpPr>
        <p:spPr>
          <a:xfrm>
            <a:off x="0" y="2277096"/>
            <a:ext cx="12192000" cy="2303807"/>
          </a:xfrm>
        </p:spPr>
        <p:txBody>
          <a:bodyPr>
            <a:noAutofit/>
          </a:bodyPr>
          <a:lstStyle/>
          <a:p>
            <a:r>
              <a:rPr lang="en-US" sz="4800" dirty="0">
                <a:effectLst/>
                <a:latin typeface="Calibri" panose="020F0502020204030204" pitchFamily="34" charset="0"/>
                <a:ea typeface="Calibri" panose="020F0502020204030204" pitchFamily="34" charset="0"/>
                <a:cs typeface="Calibri" panose="020F0502020204030204" pitchFamily="34" charset="0"/>
              </a:rPr>
              <a:t>How will you risk your heart for </a:t>
            </a:r>
            <a:r>
              <a:rPr lang="en-US" sz="4800" dirty="0" err="1">
                <a:effectLst/>
                <a:latin typeface="Calibri" panose="020F0502020204030204" pitchFamily="34" charset="0"/>
                <a:ea typeface="Calibri" panose="020F0502020204030204" pitchFamily="34" charset="0"/>
                <a:cs typeface="Calibri" panose="020F0502020204030204" pitchFamily="34" charset="0"/>
              </a:rPr>
              <a:t>jesus</a:t>
            </a:r>
            <a:r>
              <a:rPr lang="en-US" sz="4800" dirty="0">
                <a:effectLst/>
                <a:latin typeface="Calibri" panose="020F0502020204030204" pitchFamily="34" charset="0"/>
                <a:ea typeface="Calibri" panose="020F0502020204030204" pitchFamily="34" charset="0"/>
                <a:cs typeface="Calibri" panose="020F0502020204030204" pitchFamily="34" charset="0"/>
              </a:rPr>
              <a:t>?</a:t>
            </a:r>
            <a:endParaRPr lang="en-US" sz="34800" dirty="0"/>
          </a:p>
        </p:txBody>
      </p:sp>
    </p:spTree>
    <p:extLst>
      <p:ext uri="{BB962C8B-B14F-4D97-AF65-F5344CB8AC3E}">
        <p14:creationId xmlns:p14="http://schemas.microsoft.com/office/powerpoint/2010/main" val="3240950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 sunset, silhouette&#10;&#10;Description automatically generated">
            <a:extLst>
              <a:ext uri="{FF2B5EF4-FFF2-40B4-BE49-F238E27FC236}">
                <a16:creationId xmlns:a16="http://schemas.microsoft.com/office/drawing/2014/main" id="{E4BE191F-B08D-D0FC-4B5B-C2B6DB189839}"/>
              </a:ext>
            </a:extLst>
          </p:cNvPr>
          <p:cNvPicPr>
            <a:picLocks noChangeAspect="1"/>
          </p:cNvPicPr>
          <p:nvPr/>
        </p:nvPicPr>
        <p:blipFill rotWithShape="1">
          <a:blip r:embed="rId2"/>
          <a:srcRect t="27693" b="11795"/>
          <a:stretch/>
        </p:blipFill>
        <p:spPr>
          <a:xfrm>
            <a:off x="0" y="20420"/>
            <a:ext cx="12191999" cy="6837580"/>
          </a:xfrm>
          <a:prstGeom prst="rect">
            <a:avLst/>
          </a:prstGeom>
        </p:spPr>
      </p:pic>
    </p:spTree>
    <p:extLst>
      <p:ext uri="{BB962C8B-B14F-4D97-AF65-F5344CB8AC3E}">
        <p14:creationId xmlns:p14="http://schemas.microsoft.com/office/powerpoint/2010/main" val="2565375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 sunset, silhouette&#10;&#10;Description automatically generated">
            <a:extLst>
              <a:ext uri="{FF2B5EF4-FFF2-40B4-BE49-F238E27FC236}">
                <a16:creationId xmlns:a16="http://schemas.microsoft.com/office/drawing/2014/main" id="{E4BE191F-B08D-D0FC-4B5B-C2B6DB189839}"/>
              </a:ext>
            </a:extLst>
          </p:cNvPr>
          <p:cNvPicPr>
            <a:picLocks noChangeAspect="1"/>
          </p:cNvPicPr>
          <p:nvPr/>
        </p:nvPicPr>
        <p:blipFill rotWithShape="1">
          <a:blip r:embed="rId2"/>
          <a:srcRect t="27693" b="11795"/>
          <a:stretch/>
        </p:blipFill>
        <p:spPr>
          <a:xfrm>
            <a:off x="0" y="20420"/>
            <a:ext cx="12191999" cy="6837580"/>
          </a:xfrm>
          <a:prstGeom prst="rect">
            <a:avLst/>
          </a:prstGeom>
        </p:spPr>
      </p:pic>
    </p:spTree>
    <p:extLst>
      <p:ext uri="{BB962C8B-B14F-4D97-AF65-F5344CB8AC3E}">
        <p14:creationId xmlns:p14="http://schemas.microsoft.com/office/powerpoint/2010/main" val="1961671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8826-588B-4551-AFE3-A3E1AA09D1FB}"/>
              </a:ext>
            </a:extLst>
          </p:cNvPr>
          <p:cNvSpPr>
            <a:spLocks noGrp="1"/>
          </p:cNvSpPr>
          <p:nvPr>
            <p:ph type="title"/>
          </p:nvPr>
        </p:nvSpPr>
        <p:spPr>
          <a:xfrm>
            <a:off x="493662" y="6400579"/>
            <a:ext cx="2919538" cy="457421"/>
          </a:xfrm>
        </p:spPr>
        <p:txBody>
          <a:bodyPr>
            <a:normAutofit/>
          </a:bodyPr>
          <a:lstStyle/>
          <a:p>
            <a:r>
              <a:rPr lang="en-US" sz="2000" dirty="0"/>
              <a:t>Acts 2:41-47 (NIRV)</a:t>
            </a:r>
          </a:p>
        </p:txBody>
      </p:sp>
      <p:sp>
        <p:nvSpPr>
          <p:cNvPr id="3" name="Text Placeholder 2">
            <a:extLst>
              <a:ext uri="{FF2B5EF4-FFF2-40B4-BE49-F238E27FC236}">
                <a16:creationId xmlns:a16="http://schemas.microsoft.com/office/drawing/2014/main" id="{1A2A8C06-33F3-4441-BB55-7B583B5257EE}"/>
              </a:ext>
            </a:extLst>
          </p:cNvPr>
          <p:cNvSpPr>
            <a:spLocks noGrp="1"/>
          </p:cNvSpPr>
          <p:nvPr>
            <p:ph type="body" sz="quarter" idx="10"/>
          </p:nvPr>
        </p:nvSpPr>
        <p:spPr>
          <a:xfrm>
            <a:off x="170122" y="191386"/>
            <a:ext cx="11528218" cy="6400800"/>
          </a:xfrm>
        </p:spPr>
        <p:txBody>
          <a:bodyPr>
            <a:normAutofit/>
          </a:bodyPr>
          <a:lstStyle/>
          <a:p>
            <a:endParaRPr lang="en-US" sz="2000" i="1" dirty="0">
              <a:solidFill>
                <a:schemeClr val="tx1"/>
              </a:solidFill>
              <a:effectLst/>
              <a:latin typeface="+mn-lt"/>
              <a:ea typeface="Calibri" panose="020F0502020204030204" pitchFamily="34" charset="0"/>
              <a:cs typeface="Times New Roman" panose="02020603050405020304" pitchFamily="18" charset="0"/>
            </a:endParaRPr>
          </a:p>
          <a:p>
            <a:r>
              <a:rPr lang="en-US" sz="4000" dirty="0">
                <a:solidFill>
                  <a:schemeClr val="tx1"/>
                </a:solidFill>
                <a:effectLst/>
                <a:latin typeface="+mj-lt"/>
                <a:ea typeface="Calibri" panose="020F0502020204030204" pitchFamily="34" charset="0"/>
                <a:cs typeface="Times New Roman" panose="02020603050405020304" pitchFamily="18" charset="0"/>
              </a:rPr>
              <a:t>41 So those who accepted his message were baptized, and that day about 3,000 people were added to them. 42 And they </a:t>
            </a:r>
            <a:r>
              <a:rPr lang="en-US" sz="4000" dirty="0">
                <a:solidFill>
                  <a:srgbClr val="FF0000"/>
                </a:solidFill>
                <a:effectLst/>
                <a:latin typeface="+mj-lt"/>
                <a:ea typeface="Calibri" panose="020F0502020204030204" pitchFamily="34" charset="0"/>
                <a:cs typeface="Times New Roman" panose="02020603050405020304" pitchFamily="18" charset="0"/>
              </a:rPr>
              <a:t>devoted themselves </a:t>
            </a:r>
            <a:r>
              <a:rPr lang="en-US" sz="4000" dirty="0">
                <a:solidFill>
                  <a:schemeClr val="tx1"/>
                </a:solidFill>
                <a:effectLst/>
                <a:latin typeface="+mj-lt"/>
                <a:ea typeface="Calibri" panose="020F0502020204030204" pitchFamily="34" charset="0"/>
                <a:cs typeface="Times New Roman" panose="02020603050405020304" pitchFamily="18" charset="0"/>
              </a:rPr>
              <a:t>to the apostles’ teaching, to the fellowship, to the breaking of bread, and to the prayers. 43 Then fear came over everyone, and many wonders and signs were being performed through the apostles. 44 Now all the believers were together and held all things in common. </a:t>
            </a:r>
          </a:p>
          <a:p>
            <a:endParaRPr lang="en-US" sz="2400" dirty="0"/>
          </a:p>
        </p:txBody>
      </p:sp>
    </p:spTree>
    <p:extLst>
      <p:ext uri="{BB962C8B-B14F-4D97-AF65-F5344CB8AC3E}">
        <p14:creationId xmlns:p14="http://schemas.microsoft.com/office/powerpoint/2010/main" val="3042943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8826-588B-4551-AFE3-A3E1AA09D1FB}"/>
              </a:ext>
            </a:extLst>
          </p:cNvPr>
          <p:cNvSpPr>
            <a:spLocks noGrp="1"/>
          </p:cNvSpPr>
          <p:nvPr>
            <p:ph type="title"/>
          </p:nvPr>
        </p:nvSpPr>
        <p:spPr>
          <a:xfrm>
            <a:off x="493662" y="6400579"/>
            <a:ext cx="2919538" cy="457421"/>
          </a:xfrm>
        </p:spPr>
        <p:txBody>
          <a:bodyPr>
            <a:normAutofit/>
          </a:bodyPr>
          <a:lstStyle/>
          <a:p>
            <a:r>
              <a:rPr lang="en-US" sz="2000" dirty="0"/>
              <a:t>Acts 2:41-47 (NIRV)</a:t>
            </a:r>
          </a:p>
        </p:txBody>
      </p:sp>
      <p:sp>
        <p:nvSpPr>
          <p:cNvPr id="3" name="Text Placeholder 2">
            <a:extLst>
              <a:ext uri="{FF2B5EF4-FFF2-40B4-BE49-F238E27FC236}">
                <a16:creationId xmlns:a16="http://schemas.microsoft.com/office/drawing/2014/main" id="{1A2A8C06-33F3-4441-BB55-7B583B5257EE}"/>
              </a:ext>
            </a:extLst>
          </p:cNvPr>
          <p:cNvSpPr>
            <a:spLocks noGrp="1"/>
          </p:cNvSpPr>
          <p:nvPr>
            <p:ph type="body" sz="quarter" idx="10"/>
          </p:nvPr>
        </p:nvSpPr>
        <p:spPr>
          <a:xfrm>
            <a:off x="170122" y="467833"/>
            <a:ext cx="11528218" cy="5932746"/>
          </a:xfrm>
        </p:spPr>
        <p:txBody>
          <a:bodyPr>
            <a:normAutofit/>
          </a:bodyPr>
          <a:lstStyle/>
          <a:p>
            <a:endParaRPr lang="en-US" sz="2000" i="1" dirty="0">
              <a:solidFill>
                <a:schemeClr val="tx1"/>
              </a:solidFill>
              <a:effectLst/>
              <a:latin typeface="+mn-lt"/>
              <a:ea typeface="Calibri" panose="020F0502020204030204" pitchFamily="34" charset="0"/>
              <a:cs typeface="Times New Roman" panose="02020603050405020304" pitchFamily="18" charset="0"/>
            </a:endParaRPr>
          </a:p>
          <a:p>
            <a:r>
              <a:rPr lang="en-US" sz="4000" dirty="0">
                <a:solidFill>
                  <a:schemeClr val="tx1"/>
                </a:solidFill>
                <a:effectLst/>
                <a:latin typeface="+mj-lt"/>
                <a:ea typeface="Calibri" panose="020F0502020204030204" pitchFamily="34" charset="0"/>
                <a:cs typeface="Times New Roman" panose="02020603050405020304" pitchFamily="18" charset="0"/>
              </a:rPr>
              <a:t>45 They sold their possessions and property and distributed the proceeds to all, as anyone had a need.  46 Every day they </a:t>
            </a:r>
            <a:r>
              <a:rPr lang="en-US" sz="4000" dirty="0">
                <a:solidFill>
                  <a:srgbClr val="FF0000"/>
                </a:solidFill>
                <a:effectLst/>
                <a:latin typeface="+mj-lt"/>
                <a:ea typeface="Calibri" panose="020F0502020204030204" pitchFamily="34" charset="0"/>
                <a:cs typeface="Times New Roman" panose="02020603050405020304" pitchFamily="18" charset="0"/>
              </a:rPr>
              <a:t>devoted themselves </a:t>
            </a:r>
            <a:r>
              <a:rPr lang="en-US" sz="4000" dirty="0">
                <a:solidFill>
                  <a:schemeClr val="tx1"/>
                </a:solidFill>
                <a:effectLst/>
                <a:latin typeface="+mj-lt"/>
                <a:ea typeface="Calibri" panose="020F0502020204030204" pitchFamily="34" charset="0"/>
                <a:cs typeface="Times New Roman" panose="02020603050405020304" pitchFamily="18" charset="0"/>
              </a:rPr>
              <a:t>to meeting together in the temple complex, and broke bread from house to house. They ate their food with a </a:t>
            </a:r>
            <a:r>
              <a:rPr lang="en-US" sz="4000" dirty="0">
                <a:solidFill>
                  <a:srgbClr val="FF0000"/>
                </a:solidFill>
                <a:effectLst/>
                <a:latin typeface="+mj-lt"/>
                <a:ea typeface="Calibri" panose="020F0502020204030204" pitchFamily="34" charset="0"/>
                <a:cs typeface="Times New Roman" panose="02020603050405020304" pitchFamily="18" charset="0"/>
              </a:rPr>
              <a:t>joyful and humble attitude</a:t>
            </a:r>
            <a:r>
              <a:rPr lang="en-US" sz="4000" dirty="0">
                <a:solidFill>
                  <a:schemeClr val="tx1"/>
                </a:solidFill>
                <a:effectLst/>
                <a:latin typeface="+mj-lt"/>
                <a:ea typeface="Calibri" panose="020F0502020204030204" pitchFamily="34" charset="0"/>
                <a:cs typeface="Times New Roman" panose="02020603050405020304" pitchFamily="18" charset="0"/>
              </a:rPr>
              <a:t>, 47 praising God and having favor with all the people. And every day </a:t>
            </a:r>
            <a:r>
              <a:rPr lang="en-US" sz="4000" dirty="0">
                <a:solidFill>
                  <a:srgbClr val="FF0000"/>
                </a:solidFill>
                <a:effectLst/>
                <a:latin typeface="+mj-lt"/>
                <a:ea typeface="Calibri" panose="020F0502020204030204" pitchFamily="34" charset="0"/>
                <a:cs typeface="Times New Roman" panose="02020603050405020304" pitchFamily="18" charset="0"/>
              </a:rPr>
              <a:t>the Lord added</a:t>
            </a:r>
            <a:r>
              <a:rPr lang="en-US" sz="4000" dirty="0">
                <a:solidFill>
                  <a:schemeClr val="tx1"/>
                </a:solidFill>
                <a:effectLst/>
                <a:latin typeface="+mj-lt"/>
                <a:ea typeface="Calibri" panose="020F0502020204030204" pitchFamily="34" charset="0"/>
                <a:cs typeface="Times New Roman" panose="02020603050405020304" pitchFamily="18" charset="0"/>
              </a:rPr>
              <a:t> to them those who were being saved. </a:t>
            </a:r>
          </a:p>
          <a:p>
            <a:endParaRPr lang="en-US" sz="2400" dirty="0"/>
          </a:p>
        </p:txBody>
      </p:sp>
    </p:spTree>
    <p:extLst>
      <p:ext uri="{BB962C8B-B14F-4D97-AF65-F5344CB8AC3E}">
        <p14:creationId xmlns:p14="http://schemas.microsoft.com/office/powerpoint/2010/main" val="3149691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 sunset, silhouette&#10;&#10;Description automatically generated">
            <a:extLst>
              <a:ext uri="{FF2B5EF4-FFF2-40B4-BE49-F238E27FC236}">
                <a16:creationId xmlns:a16="http://schemas.microsoft.com/office/drawing/2014/main" id="{E4BE191F-B08D-D0FC-4B5B-C2B6DB189839}"/>
              </a:ext>
            </a:extLst>
          </p:cNvPr>
          <p:cNvPicPr>
            <a:picLocks noChangeAspect="1"/>
          </p:cNvPicPr>
          <p:nvPr/>
        </p:nvPicPr>
        <p:blipFill rotWithShape="1">
          <a:blip r:embed="rId2"/>
          <a:srcRect t="27693" b="11795"/>
          <a:stretch/>
        </p:blipFill>
        <p:spPr>
          <a:xfrm>
            <a:off x="0" y="20420"/>
            <a:ext cx="12191999" cy="6837580"/>
          </a:xfrm>
          <a:prstGeom prst="rect">
            <a:avLst/>
          </a:prstGeom>
        </p:spPr>
      </p:pic>
    </p:spTree>
    <p:extLst>
      <p:ext uri="{BB962C8B-B14F-4D97-AF65-F5344CB8AC3E}">
        <p14:creationId xmlns:p14="http://schemas.microsoft.com/office/powerpoint/2010/main" val="3681325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lorado's Longest Alpine Slide | Winter Park Colorado">
            <a:extLst>
              <a:ext uri="{FF2B5EF4-FFF2-40B4-BE49-F238E27FC236}">
                <a16:creationId xmlns:a16="http://schemas.microsoft.com/office/drawing/2014/main" id="{E2C5A118-0A25-48A1-1CE7-FF310B4BA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
            <a:ext cx="12192000" cy="6888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565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Year-Old Boy is Terrified of Roller Coaster - YouTube">
            <a:extLst>
              <a:ext uri="{FF2B5EF4-FFF2-40B4-BE49-F238E27FC236}">
                <a16:creationId xmlns:a16="http://schemas.microsoft.com/office/drawing/2014/main" id="{ADB7148B-F218-3BC5-E3DF-3110081DA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416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 sunset, silhouette&#10;&#10;Description automatically generated">
            <a:extLst>
              <a:ext uri="{FF2B5EF4-FFF2-40B4-BE49-F238E27FC236}">
                <a16:creationId xmlns:a16="http://schemas.microsoft.com/office/drawing/2014/main" id="{E4BE191F-B08D-D0FC-4B5B-C2B6DB189839}"/>
              </a:ext>
            </a:extLst>
          </p:cNvPr>
          <p:cNvPicPr>
            <a:picLocks noChangeAspect="1"/>
          </p:cNvPicPr>
          <p:nvPr/>
        </p:nvPicPr>
        <p:blipFill rotWithShape="1">
          <a:blip r:embed="rId2"/>
          <a:srcRect t="27693" b="11795"/>
          <a:stretch/>
        </p:blipFill>
        <p:spPr>
          <a:xfrm>
            <a:off x="0" y="20420"/>
            <a:ext cx="12191999" cy="6837580"/>
          </a:xfrm>
          <a:prstGeom prst="rect">
            <a:avLst/>
          </a:prstGeom>
        </p:spPr>
      </p:pic>
    </p:spTree>
    <p:extLst>
      <p:ext uri="{BB962C8B-B14F-4D97-AF65-F5344CB8AC3E}">
        <p14:creationId xmlns:p14="http://schemas.microsoft.com/office/powerpoint/2010/main" val="21368219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20_KC_Churc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CMG Sans">
      <a:majorFont>
        <a:latin typeface="CMG Sans"/>
        <a:ea typeface=""/>
        <a:cs typeface=""/>
      </a:majorFont>
      <a:minorFont>
        <a:latin typeface="CMG Sans"/>
        <a:ea typeface=""/>
        <a:cs typeface=""/>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Presentation4" id="{C7337C6E-16A7-451E-A61D-19DEF14D9018}" vid="{8057DA38-04C5-4208-B528-47354BE3776A}"/>
    </a:ext>
  </a:extLst>
</a:theme>
</file>

<file path=docProps/app.xml><?xml version="1.0" encoding="utf-8"?>
<Properties xmlns="http://schemas.openxmlformats.org/officeDocument/2006/extended-properties" xmlns:vt="http://schemas.openxmlformats.org/officeDocument/2006/docPropsVTypes">
  <Template>KC Church PPT Template</Template>
  <TotalTime>8403</TotalTime>
  <Words>807</Words>
  <Application>Microsoft Macintosh PowerPoint</Application>
  <PresentationFormat>Widescreen</PresentationFormat>
  <Paragraphs>27</Paragraphs>
  <Slides>23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 Black</vt:lpstr>
      <vt:lpstr>Calibri</vt:lpstr>
      <vt:lpstr>CMG Sans</vt:lpstr>
      <vt:lpstr>CMG Sans </vt:lpstr>
      <vt:lpstr>CMG Sans Light</vt:lpstr>
      <vt:lpstr>CMG Sans Thin</vt:lpstr>
      <vt:lpstr>Segoe UI</vt:lpstr>
      <vt:lpstr>2020_KC_Church</vt:lpstr>
      <vt:lpstr>PowerPoint Presentation</vt:lpstr>
      <vt:lpstr>PowerPoint Presentation</vt:lpstr>
      <vt:lpstr>PowerPoint Presentation</vt:lpstr>
      <vt:lpstr>Acts 2:41-47 (NIRV)</vt:lpstr>
      <vt:lpstr>Acts 2:41-47 (NIRV)</vt:lpstr>
      <vt:lpstr>PowerPoint Presentation</vt:lpstr>
      <vt:lpstr>PowerPoint Presentation</vt:lpstr>
      <vt:lpstr>PowerPoint Presentation</vt:lpstr>
      <vt:lpstr>PowerPoint Presentation</vt:lpstr>
      <vt:lpstr>Philippians 1:12-17 (NIRV)</vt:lpstr>
      <vt:lpstr>Philippians 1:12-16 (NIRV)</vt:lpstr>
      <vt:lpstr>PowerPoint Presentation</vt:lpstr>
      <vt:lpstr>Philippians 1:18-20 (NIRV)</vt:lpstr>
      <vt:lpstr>Philippians 1:18-21 (NIRV)</vt:lpstr>
      <vt:lpstr>PowerPoint Presentation</vt:lpstr>
      <vt:lpstr>Philippians 2:5-8 (HCSB)</vt:lpstr>
      <vt:lpstr>PowerPoint Presentation</vt:lpstr>
      <vt:lpstr>Genesis 2:8-9 (HCSB)</vt:lpstr>
      <vt:lpstr>Genesis 3:1-5 (HCSB)</vt:lpstr>
      <vt:lpstr>Genesis 3:1-5 (HCSB)</vt:lpstr>
      <vt:lpstr>PowerPoint Presentation</vt:lpstr>
      <vt:lpstr>How will you risk your heart for jesus?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Miner</dc:creator>
  <cp:lastModifiedBy>Randy Ware</cp:lastModifiedBy>
  <cp:revision>16</cp:revision>
  <dcterms:created xsi:type="dcterms:W3CDTF">2020-01-26T21:41:27Z</dcterms:created>
  <dcterms:modified xsi:type="dcterms:W3CDTF">2022-11-19T20:39:55Z</dcterms:modified>
</cp:coreProperties>
</file>