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AB5"/>
            </a:gs>
            <a:gs pos="100000">
              <a:schemeClr val="accent1">
                <a:lumOff val="-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aithful"/>
          <p:cNvSpPr txBox="1"/>
          <p:nvPr/>
        </p:nvSpPr>
        <p:spPr>
          <a:xfrm>
            <a:off x="9088246" y="5747137"/>
            <a:ext cx="6207507" cy="2221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Faithful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AB5"/>
            </a:gs>
            <a:gs pos="100000">
              <a:schemeClr val="accent1">
                <a:lumOff val="-135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d"/>
          <p:cNvSpPr txBox="1"/>
          <p:nvPr/>
        </p:nvSpPr>
        <p:spPr>
          <a:xfrm>
            <a:off x="2350769" y="891539"/>
            <a:ext cx="19682461" cy="11932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0">
                <a:solidFill>
                  <a:srgbClr val="6A6A6A"/>
                </a:solidFill>
              </a:defRPr>
            </a:lvl1pPr>
          </a:lstStyle>
          <a:p>
            <a:r>
              <a:t>God</a:t>
            </a:r>
          </a:p>
        </p:txBody>
      </p:sp>
      <p:sp>
        <p:nvSpPr>
          <p:cNvPr id="168" name="Faithful…"/>
          <p:cNvSpPr txBox="1"/>
          <p:nvPr/>
        </p:nvSpPr>
        <p:spPr>
          <a:xfrm>
            <a:off x="4726014" y="3575050"/>
            <a:ext cx="14931973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0">
                <a:solidFill>
                  <a:srgbClr val="FFFFFF"/>
                </a:solidFill>
              </a:defRPr>
            </a:pPr>
            <a:r>
              <a:rPr dirty="0"/>
              <a:t>Faithful</a:t>
            </a:r>
          </a:p>
          <a:p>
            <a:pPr>
              <a:defRPr sz="14000">
                <a:solidFill>
                  <a:srgbClr val="FFFFFF"/>
                </a:solidFill>
              </a:defRPr>
            </a:pPr>
            <a:r>
              <a:rPr dirty="0"/>
              <a:t>Hears our Cries</a:t>
            </a:r>
          </a:p>
          <a:p>
            <a:pPr>
              <a:defRPr sz="14000">
                <a:solidFill>
                  <a:srgbClr val="FFFFFF"/>
                </a:solidFill>
              </a:defRPr>
            </a:pPr>
            <a:r>
              <a:rPr dirty="0"/>
              <a:t>Acts on our </a:t>
            </a:r>
            <a:r>
              <a:rPr lang="en-US" dirty="0"/>
              <a:t>B</a:t>
            </a:r>
            <a:r>
              <a:rPr dirty="0"/>
              <a:t>ehalf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Tony LLANES</cp:lastModifiedBy>
  <cp:revision>1</cp:revision>
  <dcterms:modified xsi:type="dcterms:W3CDTF">2023-07-30T01:23:40Z</dcterms:modified>
</cp:coreProperties>
</file>