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3" r:id="rId35"/>
    <p:sldId id="291" r:id="rId36"/>
    <p:sldId id="292" r:id="rId37"/>
    <p:sldId id="294" r:id="rId38"/>
    <p:sldId id="295" r:id="rId39"/>
    <p:sldId id="296" r:id="rId40"/>
    <p:sldId id="297" r:id="rId41"/>
    <p:sldId id="298" r:id="rId42"/>
    <p:sldId id="299" r:id="rId43"/>
    <p:sldId id="300" r:id="rId44"/>
    <p:sldId id="301" r:id="rId45"/>
    <p:sldId id="302"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1852" autoAdjust="0"/>
  </p:normalViewPr>
  <p:slideViewPr>
    <p:cSldViewPr snapToGrid="0">
      <p:cViewPr varScale="1">
        <p:scale>
          <a:sx n="77" d="100"/>
          <a:sy n="77" d="100"/>
        </p:scale>
        <p:origin x="126" y="6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57C-0F4C-457E-8FC4-DCF01C466C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A3A3E5-4D74-41A5-BBD1-B647BBE7CA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E50750-05D7-4550-90E8-CE65B7898561}"/>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5" name="Footer Placeholder 4">
            <a:extLst>
              <a:ext uri="{FF2B5EF4-FFF2-40B4-BE49-F238E27FC236}">
                <a16:creationId xmlns:a16="http://schemas.microsoft.com/office/drawing/2014/main" id="{0F7D127C-CDF2-4F03-9E35-FF45FBE989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45E75D-55A5-4E3A-866B-2C7FDDDC3BDF}"/>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2159174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89222-CDD9-4E28-A2A3-3D978BCE54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E8B9AB-3D2C-4C4E-A20D-95C7A42425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48E4B-1C13-4AF8-836C-0EC5FBA61EBC}"/>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5" name="Footer Placeholder 4">
            <a:extLst>
              <a:ext uri="{FF2B5EF4-FFF2-40B4-BE49-F238E27FC236}">
                <a16:creationId xmlns:a16="http://schemas.microsoft.com/office/drawing/2014/main" id="{2DAE6388-BB7D-4704-9F28-948D11A9A8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70ED12-2D0D-4658-AD55-7451DF5254C3}"/>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3590738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93C1D6-BDC5-49DF-92E9-F5F5D4C5C05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B8A14C-D5FD-40DC-94A3-1ED7FA765D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DF33D6-DF9A-4E03-BCFD-D900C543DBA1}"/>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5" name="Footer Placeholder 4">
            <a:extLst>
              <a:ext uri="{FF2B5EF4-FFF2-40B4-BE49-F238E27FC236}">
                <a16:creationId xmlns:a16="http://schemas.microsoft.com/office/drawing/2014/main" id="{E9D0E58B-F648-4876-AED6-6A1EC3EC05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0F80A2-9029-425D-BF05-5DA5E5F74FF4}"/>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95882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4A21D-3323-4F85-BAA1-CF753945A3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99C08F-A042-4E7E-BA83-57B2916591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9B446B-43DE-4814-BC2C-B7891DB80226}"/>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5" name="Footer Placeholder 4">
            <a:extLst>
              <a:ext uri="{FF2B5EF4-FFF2-40B4-BE49-F238E27FC236}">
                <a16:creationId xmlns:a16="http://schemas.microsoft.com/office/drawing/2014/main" id="{5896D817-1D54-4D23-A67C-DF3705CD91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F5CA98-BFE0-4843-BCF8-E94220BBC647}"/>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4263802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C32A9-133F-46A9-A9A4-CF2B05E2FA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4E306AC-2CE5-495C-8FB6-BA9A0ED07C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48A583-83C5-4F0E-92EA-B09831578C8A}"/>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5" name="Footer Placeholder 4">
            <a:extLst>
              <a:ext uri="{FF2B5EF4-FFF2-40B4-BE49-F238E27FC236}">
                <a16:creationId xmlns:a16="http://schemas.microsoft.com/office/drawing/2014/main" id="{CBB9D1A4-1281-48FD-83C2-5EFCB65EAC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FBEC68-2CFD-4974-B852-880E58543B3D}"/>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1016088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42E4-D149-45BA-AED7-EB7271183C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DB2AA1-69A8-4220-B82A-74B5F4C284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D7FB0E-9AEB-4B80-9279-807E74EE0D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A8467FC-7CE2-478D-87B3-A3196B4AD4F1}"/>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6" name="Footer Placeholder 5">
            <a:extLst>
              <a:ext uri="{FF2B5EF4-FFF2-40B4-BE49-F238E27FC236}">
                <a16:creationId xmlns:a16="http://schemas.microsoft.com/office/drawing/2014/main" id="{0DB95A0E-05DA-4FEC-88DD-E484DC51A1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CFEA1B-B6D1-4AB6-9273-7EF3D7D25D32}"/>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2225998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59AD4-3A39-4906-AAF7-917717917E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B76639-9A7C-4A3F-B61E-39174456ED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DCE3EB-62A1-4D30-AE7D-CDE1D1597E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B3CFC9-72C5-4B00-83C7-39C86BB8C2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DE92E0-B604-4C8A-AB22-2B5540BE2E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20EAFF-C4A8-407E-AB5B-F4AE3E4332BD}"/>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8" name="Footer Placeholder 7">
            <a:extLst>
              <a:ext uri="{FF2B5EF4-FFF2-40B4-BE49-F238E27FC236}">
                <a16:creationId xmlns:a16="http://schemas.microsoft.com/office/drawing/2014/main" id="{B80A209B-3B0C-43FD-AEFB-520A8699D0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423BB5C-9326-47AE-B0FC-00B87A9FF2EB}"/>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2904185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282AA-D508-4706-8172-F9E2F78969E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3F9F20-B619-4104-9371-767ED6A6B93F}"/>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4" name="Footer Placeholder 3">
            <a:extLst>
              <a:ext uri="{FF2B5EF4-FFF2-40B4-BE49-F238E27FC236}">
                <a16:creationId xmlns:a16="http://schemas.microsoft.com/office/drawing/2014/main" id="{43EEEE0C-52C5-4EB7-88E7-9C4EF405AA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905B5C-1DD9-4A06-99BB-928219E74562}"/>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723264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3F25DF-8E44-4D82-917A-EF3E8AA9770D}"/>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3" name="Footer Placeholder 2">
            <a:extLst>
              <a:ext uri="{FF2B5EF4-FFF2-40B4-BE49-F238E27FC236}">
                <a16:creationId xmlns:a16="http://schemas.microsoft.com/office/drawing/2014/main" id="{79702002-3EBE-4375-8701-841E01871C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1D2C47-9A3E-4E68-ADE0-881E2A7158D9}"/>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260182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82321-99DA-4AA3-A46B-BB0AB35404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1C41BC-A84F-4C9B-B5F5-D1FF450EA4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41B2E09-2E7D-47E0-9A0B-D1AFA28099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9FC666-75E7-4815-A3E9-3CBA2190ED6A}"/>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6" name="Footer Placeholder 5">
            <a:extLst>
              <a:ext uri="{FF2B5EF4-FFF2-40B4-BE49-F238E27FC236}">
                <a16:creationId xmlns:a16="http://schemas.microsoft.com/office/drawing/2014/main" id="{420AACF6-0165-47B8-9659-410F8C5DE9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4AA77C-5066-42B5-904E-585668692712}"/>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2252252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FD179-E4F1-4A75-BA03-81E311316D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62B947-29A6-4622-A42C-2F26994FC4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C0754E-70EA-43D6-B592-61535F7BF1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8F3F80-B3F1-4870-AFFA-0F3BEF37CAE1}"/>
              </a:ext>
            </a:extLst>
          </p:cNvPr>
          <p:cNvSpPr>
            <a:spLocks noGrp="1"/>
          </p:cNvSpPr>
          <p:nvPr>
            <p:ph type="dt" sz="half" idx="10"/>
          </p:nvPr>
        </p:nvSpPr>
        <p:spPr/>
        <p:txBody>
          <a:bodyPr/>
          <a:lstStyle/>
          <a:p>
            <a:fld id="{EBB200BB-5896-4A38-92D0-1AE22DC1A508}" type="datetimeFigureOut">
              <a:rPr lang="en-US" smtClean="0"/>
              <a:t>1/5/2020</a:t>
            </a:fld>
            <a:endParaRPr lang="en-US"/>
          </a:p>
        </p:txBody>
      </p:sp>
      <p:sp>
        <p:nvSpPr>
          <p:cNvPr id="6" name="Footer Placeholder 5">
            <a:extLst>
              <a:ext uri="{FF2B5EF4-FFF2-40B4-BE49-F238E27FC236}">
                <a16:creationId xmlns:a16="http://schemas.microsoft.com/office/drawing/2014/main" id="{F711103A-D481-4567-85BC-83E62CD30A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50682B-4CDD-4CC4-A587-17ABBDDFDC11}"/>
              </a:ext>
            </a:extLst>
          </p:cNvPr>
          <p:cNvSpPr>
            <a:spLocks noGrp="1"/>
          </p:cNvSpPr>
          <p:nvPr>
            <p:ph type="sldNum" sz="quarter" idx="12"/>
          </p:nvPr>
        </p:nvSpPr>
        <p:spPr/>
        <p:txBody>
          <a:bodyPr/>
          <a:lstStyle/>
          <a:p>
            <a:fld id="{FFF9357B-B854-415A-85E3-27B4C7241186}" type="slidenum">
              <a:rPr lang="en-US" smtClean="0"/>
              <a:t>‹#›</a:t>
            </a:fld>
            <a:endParaRPr lang="en-US"/>
          </a:p>
        </p:txBody>
      </p:sp>
    </p:spTree>
    <p:extLst>
      <p:ext uri="{BB962C8B-B14F-4D97-AF65-F5344CB8AC3E}">
        <p14:creationId xmlns:p14="http://schemas.microsoft.com/office/powerpoint/2010/main" val="2064897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1F5388-DB89-4E4C-8612-0276AAFB24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FE1632-A8EB-444E-833A-9D79EDBD16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350CB7-7676-47CF-8FB8-52A2BCC17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200BB-5896-4A38-92D0-1AE22DC1A508}" type="datetimeFigureOut">
              <a:rPr lang="en-US" smtClean="0"/>
              <a:t>1/5/2020</a:t>
            </a:fld>
            <a:endParaRPr lang="en-US"/>
          </a:p>
        </p:txBody>
      </p:sp>
      <p:sp>
        <p:nvSpPr>
          <p:cNvPr id="5" name="Footer Placeholder 4">
            <a:extLst>
              <a:ext uri="{FF2B5EF4-FFF2-40B4-BE49-F238E27FC236}">
                <a16:creationId xmlns:a16="http://schemas.microsoft.com/office/drawing/2014/main" id="{41C23246-866D-437A-847A-C4B3F23542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3C5A4DA-3EF5-4982-A6B3-2E188BDF22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F9357B-B854-415A-85E3-27B4C7241186}" type="slidenum">
              <a:rPr lang="en-US" smtClean="0"/>
              <a:t>‹#›</a:t>
            </a:fld>
            <a:endParaRPr lang="en-US"/>
          </a:p>
        </p:txBody>
      </p:sp>
    </p:spTree>
    <p:extLst>
      <p:ext uri="{BB962C8B-B14F-4D97-AF65-F5344CB8AC3E}">
        <p14:creationId xmlns:p14="http://schemas.microsoft.com/office/powerpoint/2010/main" val="2561846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93F92CC-912C-49B8-8164-7F56015663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0" y="0"/>
            <a:ext cx="6858000" cy="6858000"/>
          </a:xfrm>
          <a:prstGeom prst="rect">
            <a:avLst/>
          </a:prstGeom>
        </p:spPr>
      </p:pic>
    </p:spTree>
    <p:extLst>
      <p:ext uri="{BB962C8B-B14F-4D97-AF65-F5344CB8AC3E}">
        <p14:creationId xmlns:p14="http://schemas.microsoft.com/office/powerpoint/2010/main" val="4126454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766127-9C95-4F0E-8752-A27626E4DF28}"/>
              </a:ext>
            </a:extLst>
          </p:cNvPr>
          <p:cNvSpPr txBox="1"/>
          <p:nvPr/>
        </p:nvSpPr>
        <p:spPr>
          <a:xfrm>
            <a:off x="434898" y="457200"/>
            <a:ext cx="11162370" cy="5539978"/>
          </a:xfrm>
          <a:prstGeom prst="rect">
            <a:avLst/>
          </a:prstGeom>
          <a:solidFill>
            <a:schemeClr val="tx1"/>
          </a:solidFill>
        </p:spPr>
        <p:txBody>
          <a:bodyPr wrap="square" rtlCol="0">
            <a:spAutoFit/>
          </a:bodyPr>
          <a:lstStyle/>
          <a:p>
            <a:r>
              <a:rPr lang="x-none" sz="4800" b="1" dirty="0">
                <a:solidFill>
                  <a:schemeClr val="bg1"/>
                </a:solidFill>
              </a:rPr>
              <a:t>so they signaled to their partners in the other boat for them to come and help them. And they came and filled both of the boats, so that they began to sink. </a:t>
            </a:r>
            <a:endParaRPr lang="en-US" sz="4800" b="1" dirty="0">
              <a:solidFill>
                <a:schemeClr val="bg1"/>
              </a:solidFill>
            </a:endParaRPr>
          </a:p>
          <a:p>
            <a:r>
              <a:rPr lang="x-none" sz="4800" b="1" dirty="0">
                <a:solidFill>
                  <a:schemeClr val="bg1"/>
                </a:solidFill>
              </a:rPr>
              <a:t>But when Simon Peter saw </a:t>
            </a:r>
            <a:r>
              <a:rPr lang="x-none" sz="4800" b="1" i="1" dirty="0">
                <a:solidFill>
                  <a:schemeClr val="bg1"/>
                </a:solidFill>
              </a:rPr>
              <a:t>that,</a:t>
            </a:r>
            <a:r>
              <a:rPr lang="x-none" sz="4800" b="1" dirty="0">
                <a:solidFill>
                  <a:schemeClr val="bg1"/>
                </a:solidFill>
              </a:rPr>
              <a:t> he fell down at Jesus' feet, saying, "Go away from me Lord, for I am a sinful man!" </a:t>
            </a:r>
            <a:endParaRPr lang="en-US" sz="4800" b="1" dirty="0">
              <a:solidFill>
                <a:schemeClr val="bg1"/>
              </a:solidFill>
            </a:endParaRPr>
          </a:p>
          <a:p>
            <a:endParaRPr lang="en-US" dirty="0"/>
          </a:p>
        </p:txBody>
      </p:sp>
    </p:spTree>
    <p:extLst>
      <p:ext uri="{BB962C8B-B14F-4D97-AF65-F5344CB8AC3E}">
        <p14:creationId xmlns:p14="http://schemas.microsoft.com/office/powerpoint/2010/main" val="1343889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41DE89-49D6-4D9C-9CA8-7B73916AD06B}"/>
              </a:ext>
            </a:extLst>
          </p:cNvPr>
          <p:cNvSpPr txBox="1"/>
          <p:nvPr/>
        </p:nvSpPr>
        <p:spPr>
          <a:xfrm>
            <a:off x="535259" y="535259"/>
            <a:ext cx="11151219" cy="5262979"/>
          </a:xfrm>
          <a:prstGeom prst="rect">
            <a:avLst/>
          </a:prstGeom>
          <a:solidFill>
            <a:schemeClr val="tx1"/>
          </a:solidFill>
        </p:spPr>
        <p:txBody>
          <a:bodyPr wrap="square" rtlCol="0">
            <a:spAutoFit/>
          </a:bodyPr>
          <a:lstStyle/>
          <a:p>
            <a:r>
              <a:rPr lang="x-none" sz="4800" b="1" dirty="0">
                <a:solidFill>
                  <a:schemeClr val="bg1"/>
                </a:solidFill>
              </a:rPr>
              <a:t>For amazement had seized him and all his companions because of the catch of fish which they had taken; </a:t>
            </a:r>
            <a:endParaRPr lang="en-US" sz="4800" b="1" dirty="0">
              <a:solidFill>
                <a:schemeClr val="bg1"/>
              </a:solidFill>
            </a:endParaRPr>
          </a:p>
          <a:p>
            <a:r>
              <a:rPr lang="en-US" sz="4800" b="1" dirty="0">
                <a:solidFill>
                  <a:schemeClr val="bg1"/>
                </a:solidFill>
              </a:rPr>
              <a:t>and so also </a:t>
            </a:r>
            <a:r>
              <a:rPr lang="en-US" sz="4800" b="1" i="1" dirty="0">
                <a:solidFill>
                  <a:schemeClr val="bg1"/>
                </a:solidFill>
              </a:rPr>
              <a:t>were</a:t>
            </a:r>
            <a:r>
              <a:rPr lang="en-US" sz="4800" b="1" dirty="0">
                <a:solidFill>
                  <a:schemeClr val="bg1"/>
                </a:solidFill>
              </a:rPr>
              <a:t> James and John, sons of Zebedee, who were partners with Simon. And Jesus said to Simon, "Do not fear, from now on you will be catching men." </a:t>
            </a:r>
          </a:p>
        </p:txBody>
      </p:sp>
    </p:spTree>
    <p:extLst>
      <p:ext uri="{BB962C8B-B14F-4D97-AF65-F5344CB8AC3E}">
        <p14:creationId xmlns:p14="http://schemas.microsoft.com/office/powerpoint/2010/main" val="4081635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C1B62A-0928-48ED-9BE5-BC7D9135FB17}"/>
              </a:ext>
            </a:extLst>
          </p:cNvPr>
          <p:cNvSpPr txBox="1"/>
          <p:nvPr/>
        </p:nvSpPr>
        <p:spPr>
          <a:xfrm>
            <a:off x="490654" y="524107"/>
            <a:ext cx="11095463" cy="2585323"/>
          </a:xfrm>
          <a:prstGeom prst="rect">
            <a:avLst/>
          </a:prstGeom>
          <a:solidFill>
            <a:schemeClr val="tx1"/>
          </a:solidFill>
        </p:spPr>
        <p:txBody>
          <a:bodyPr wrap="square" rtlCol="0">
            <a:spAutoFit/>
          </a:bodyPr>
          <a:lstStyle/>
          <a:p>
            <a:r>
              <a:rPr lang="x-none" sz="4800" b="1" dirty="0">
                <a:solidFill>
                  <a:schemeClr val="bg1"/>
                </a:solidFill>
              </a:rPr>
              <a:t>When they had brought their boats to land, they left everything and followed Him. </a:t>
            </a:r>
            <a:endParaRPr lang="en-US" sz="4800" b="1" dirty="0">
              <a:solidFill>
                <a:schemeClr val="bg1"/>
              </a:solidFill>
            </a:endParaRPr>
          </a:p>
          <a:p>
            <a:endParaRPr lang="en-US" dirty="0"/>
          </a:p>
        </p:txBody>
      </p:sp>
    </p:spTree>
    <p:extLst>
      <p:ext uri="{BB962C8B-B14F-4D97-AF65-F5344CB8AC3E}">
        <p14:creationId xmlns:p14="http://schemas.microsoft.com/office/powerpoint/2010/main" val="1054108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B37E74-071E-4CAE-9046-65D62426D0EF}"/>
              </a:ext>
            </a:extLst>
          </p:cNvPr>
          <p:cNvSpPr txBox="1"/>
          <p:nvPr/>
        </p:nvSpPr>
        <p:spPr>
          <a:xfrm>
            <a:off x="631902" y="2921168"/>
            <a:ext cx="11151219" cy="1015663"/>
          </a:xfrm>
          <a:prstGeom prst="rect">
            <a:avLst/>
          </a:prstGeom>
          <a:solidFill>
            <a:schemeClr val="tx1"/>
          </a:solidFill>
        </p:spPr>
        <p:txBody>
          <a:bodyPr wrap="square" rtlCol="0">
            <a:spAutoFit/>
          </a:bodyPr>
          <a:lstStyle/>
          <a:p>
            <a:pPr algn="ctr"/>
            <a:r>
              <a:rPr lang="en-US" sz="6000" b="1" dirty="0">
                <a:solidFill>
                  <a:schemeClr val="bg1"/>
                </a:solidFill>
              </a:rPr>
              <a:t>I.  HE HAD BELIEVED A LIE</a:t>
            </a:r>
          </a:p>
        </p:txBody>
      </p:sp>
    </p:spTree>
    <p:extLst>
      <p:ext uri="{BB962C8B-B14F-4D97-AF65-F5344CB8AC3E}">
        <p14:creationId xmlns:p14="http://schemas.microsoft.com/office/powerpoint/2010/main" val="1775402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C6D1827-0DA0-4277-A994-5A015C1D3E56}"/>
              </a:ext>
            </a:extLst>
          </p:cNvPr>
          <p:cNvSpPr txBox="1"/>
          <p:nvPr/>
        </p:nvSpPr>
        <p:spPr>
          <a:xfrm>
            <a:off x="524107" y="546410"/>
            <a:ext cx="11095464" cy="1846659"/>
          </a:xfrm>
          <a:prstGeom prst="rect">
            <a:avLst/>
          </a:prstGeom>
          <a:solidFill>
            <a:schemeClr val="tx1"/>
          </a:solidFill>
        </p:spPr>
        <p:txBody>
          <a:bodyPr wrap="square" rtlCol="0">
            <a:spAutoFit/>
          </a:bodyPr>
          <a:lstStyle/>
          <a:p>
            <a:r>
              <a:rPr lang="en-US" sz="4800" b="1" dirty="0">
                <a:solidFill>
                  <a:schemeClr val="bg1"/>
                </a:solidFill>
              </a:rPr>
              <a:t>Luke 2:5 …</a:t>
            </a:r>
            <a:r>
              <a:rPr lang="x-none" sz="4800" b="1" dirty="0">
                <a:solidFill>
                  <a:schemeClr val="bg1"/>
                </a:solidFill>
              </a:rPr>
              <a:t>but the fishermen had gotten out of them and were washing their nets. </a:t>
            </a:r>
            <a:endParaRPr lang="en-US" sz="4800" b="1" dirty="0">
              <a:solidFill>
                <a:schemeClr val="bg1"/>
              </a:solidFill>
            </a:endParaRPr>
          </a:p>
          <a:p>
            <a:endParaRPr lang="en-US" dirty="0"/>
          </a:p>
        </p:txBody>
      </p:sp>
    </p:spTree>
    <p:extLst>
      <p:ext uri="{BB962C8B-B14F-4D97-AF65-F5344CB8AC3E}">
        <p14:creationId xmlns:p14="http://schemas.microsoft.com/office/powerpoint/2010/main" val="3205350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67D2CE-B8B7-454C-A4F5-0722AF70B71E}"/>
              </a:ext>
            </a:extLst>
          </p:cNvPr>
          <p:cNvSpPr txBox="1"/>
          <p:nvPr/>
        </p:nvSpPr>
        <p:spPr>
          <a:xfrm>
            <a:off x="468351" y="457200"/>
            <a:ext cx="11084312" cy="5539978"/>
          </a:xfrm>
          <a:prstGeom prst="rect">
            <a:avLst/>
          </a:prstGeom>
          <a:solidFill>
            <a:schemeClr val="tx1"/>
          </a:solidFill>
        </p:spPr>
        <p:txBody>
          <a:bodyPr wrap="square" rtlCol="0">
            <a:spAutoFit/>
          </a:bodyPr>
          <a:lstStyle/>
          <a:p>
            <a:r>
              <a:rPr lang="en-US" sz="4800" b="1" dirty="0">
                <a:solidFill>
                  <a:schemeClr val="bg1"/>
                </a:solidFill>
                <a:latin typeface="Verdana" panose="020B0604030504040204" pitchFamily="34" charset="0"/>
                <a:ea typeface="Verdana" panose="020B0604030504040204" pitchFamily="34" charset="0"/>
                <a:cs typeface="Arial" panose="020B0604020202020204" pitchFamily="34" charset="0"/>
              </a:rPr>
              <a:t>Eph 4:14  As a result, we are no longer to be children, tossed here and there by waves and carried about by every wind of doctrine, by the trickery of men, by craftiness in deceitful scheming; </a:t>
            </a:r>
          </a:p>
          <a:p>
            <a:endParaRPr lang="en-US" dirty="0"/>
          </a:p>
        </p:txBody>
      </p:sp>
    </p:spTree>
    <p:extLst>
      <p:ext uri="{BB962C8B-B14F-4D97-AF65-F5344CB8AC3E}">
        <p14:creationId xmlns:p14="http://schemas.microsoft.com/office/powerpoint/2010/main" val="967213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A47311-B384-4D4C-B586-8896C91ED6B4}"/>
              </a:ext>
            </a:extLst>
          </p:cNvPr>
          <p:cNvSpPr txBox="1"/>
          <p:nvPr/>
        </p:nvSpPr>
        <p:spPr>
          <a:xfrm>
            <a:off x="434898" y="479502"/>
            <a:ext cx="11218126" cy="4062651"/>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Joh 8:39-45</a:t>
            </a:r>
            <a:r>
              <a:rPr lang="en-US" sz="4800" b="1" dirty="0">
                <a:solidFill>
                  <a:schemeClr val="bg1"/>
                </a:solidFill>
                <a:latin typeface="Verdana" panose="020B0604030504040204" pitchFamily="34" charset="0"/>
                <a:ea typeface="Verdana" panose="020B0604030504040204" pitchFamily="34" charset="0"/>
              </a:rPr>
              <a:t>  </a:t>
            </a:r>
            <a:r>
              <a:rPr lang="x-none" sz="4800" b="1" dirty="0">
                <a:solidFill>
                  <a:schemeClr val="bg1"/>
                </a:solidFill>
                <a:latin typeface="Verdana" panose="020B0604030504040204" pitchFamily="34" charset="0"/>
                <a:ea typeface="Verdana" panose="020B0604030504040204" pitchFamily="34" charset="0"/>
              </a:rPr>
              <a:t>They answered and said to Him, "Abraham is our father." Jesus said to them, "If you are Abraham's children, do the deeds of Abraham.</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2936808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475573D-4D16-44F0-B048-A743845EC435}"/>
              </a:ext>
            </a:extLst>
          </p:cNvPr>
          <p:cNvSpPr txBox="1"/>
          <p:nvPr/>
        </p:nvSpPr>
        <p:spPr>
          <a:xfrm>
            <a:off x="568712" y="334536"/>
            <a:ext cx="10883590" cy="4062651"/>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"But as it is, you are seeking to kill Me, a man who has told you the truth, which I heard from God; this Abraham did not do.</a:t>
            </a:r>
            <a:endParaRPr lang="en-US" dirty="0">
              <a:solidFill>
                <a:schemeClr val="bg1"/>
              </a:solidFill>
            </a:endParaRPr>
          </a:p>
          <a:p>
            <a:endParaRPr lang="en-US" dirty="0"/>
          </a:p>
        </p:txBody>
      </p:sp>
    </p:spTree>
    <p:extLst>
      <p:ext uri="{BB962C8B-B14F-4D97-AF65-F5344CB8AC3E}">
        <p14:creationId xmlns:p14="http://schemas.microsoft.com/office/powerpoint/2010/main" val="17282906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7B9A0F5-B580-472F-A364-B033D2E53EA9}"/>
              </a:ext>
            </a:extLst>
          </p:cNvPr>
          <p:cNvSpPr txBox="1"/>
          <p:nvPr/>
        </p:nvSpPr>
        <p:spPr>
          <a:xfrm>
            <a:off x="613317" y="602166"/>
            <a:ext cx="10838985" cy="4062651"/>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"You are doing the deeds of your father." They said to Him, "We were not born of fornication; we have one Father: God."</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30798102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BDB85FA-4F1A-4CCE-A120-7F191E865BEB}"/>
              </a:ext>
            </a:extLst>
          </p:cNvPr>
          <p:cNvSpPr txBox="1"/>
          <p:nvPr/>
        </p:nvSpPr>
        <p:spPr>
          <a:xfrm>
            <a:off x="490654" y="457200"/>
            <a:ext cx="11062009" cy="4801314"/>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Jesus said to them, "If God were your Father, you would love Me, for I proceeded forth and have come from God, for I have not even come on My own initiative, but He sent Me.</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1036677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7D855D-C5B9-46EA-A9D0-69F0273F3C8B}"/>
              </a:ext>
            </a:extLst>
          </p:cNvPr>
          <p:cNvSpPr txBox="1"/>
          <p:nvPr/>
        </p:nvSpPr>
        <p:spPr>
          <a:xfrm>
            <a:off x="609600" y="1582340"/>
            <a:ext cx="10764644" cy="3693319"/>
          </a:xfrm>
          <a:prstGeom prst="rect">
            <a:avLst/>
          </a:prstGeom>
          <a:solidFill>
            <a:schemeClr val="tx1"/>
          </a:solidFill>
        </p:spPr>
        <p:txBody>
          <a:bodyPr wrap="square" rtlCol="0">
            <a:spAutoFit/>
          </a:bodyPr>
          <a:lstStyle/>
          <a:p>
            <a:r>
              <a:rPr lang="en-US" sz="5400" b="1" dirty="0">
                <a:solidFill>
                  <a:schemeClr val="bg1"/>
                </a:solidFill>
              </a:rPr>
              <a:t>John 14:6  </a:t>
            </a:r>
            <a:r>
              <a:rPr lang="x-none" sz="5400" b="1" dirty="0">
                <a:solidFill>
                  <a:schemeClr val="bg1"/>
                </a:solidFill>
              </a:rPr>
              <a:t>Jesus said to him, "I am the way, and the truth, and the life; no one comes to the Father but through Me.</a:t>
            </a:r>
            <a:endParaRPr lang="en-US" sz="5400" b="1" dirty="0">
              <a:solidFill>
                <a:schemeClr val="bg1"/>
              </a:solidFill>
            </a:endParaRPr>
          </a:p>
          <a:p>
            <a:endParaRPr lang="en-US" dirty="0"/>
          </a:p>
        </p:txBody>
      </p:sp>
    </p:spTree>
    <p:extLst>
      <p:ext uri="{BB962C8B-B14F-4D97-AF65-F5344CB8AC3E}">
        <p14:creationId xmlns:p14="http://schemas.microsoft.com/office/powerpoint/2010/main" val="714704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935AF7-CAE4-4634-B5B3-66FDA377D9E8}"/>
              </a:ext>
            </a:extLst>
          </p:cNvPr>
          <p:cNvSpPr txBox="1"/>
          <p:nvPr/>
        </p:nvSpPr>
        <p:spPr>
          <a:xfrm>
            <a:off x="591015" y="646771"/>
            <a:ext cx="10883590" cy="3323987"/>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"Why do you not understand what I am saying? </a:t>
            </a:r>
            <a:r>
              <a:rPr lang="x-none" sz="4800" b="1" i="1" dirty="0">
                <a:solidFill>
                  <a:schemeClr val="bg1"/>
                </a:solidFill>
                <a:latin typeface="Verdana" panose="020B0604030504040204" pitchFamily="34" charset="0"/>
                <a:ea typeface="Verdana" panose="020B0604030504040204" pitchFamily="34" charset="0"/>
              </a:rPr>
              <a:t>It is</a:t>
            </a:r>
            <a:r>
              <a:rPr lang="x-none" sz="4800" b="1" dirty="0">
                <a:solidFill>
                  <a:schemeClr val="bg1"/>
                </a:solidFill>
                <a:latin typeface="Verdana" panose="020B0604030504040204" pitchFamily="34" charset="0"/>
                <a:ea typeface="Verdana" panose="020B0604030504040204" pitchFamily="34" charset="0"/>
              </a:rPr>
              <a:t> because you cannot hear My word.</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3669530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9E2BAB2-F0B4-4E94-9BA6-3DBA8B5C6C7E}"/>
              </a:ext>
            </a:extLst>
          </p:cNvPr>
          <p:cNvSpPr txBox="1"/>
          <p:nvPr/>
        </p:nvSpPr>
        <p:spPr>
          <a:xfrm>
            <a:off x="546410" y="535259"/>
            <a:ext cx="10950497" cy="5539978"/>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"You are of </a:t>
            </a:r>
            <a:r>
              <a:rPr lang="x-none" sz="4800" b="1" i="1" dirty="0">
                <a:solidFill>
                  <a:schemeClr val="bg1"/>
                </a:solidFill>
                <a:latin typeface="Verdana" panose="020B0604030504040204" pitchFamily="34" charset="0"/>
                <a:ea typeface="Verdana" panose="020B0604030504040204" pitchFamily="34" charset="0"/>
              </a:rPr>
              <a:t>your</a:t>
            </a:r>
            <a:r>
              <a:rPr lang="x-none" sz="4800" b="1" dirty="0">
                <a:solidFill>
                  <a:schemeClr val="bg1"/>
                </a:solidFill>
                <a:latin typeface="Verdana" panose="020B0604030504040204" pitchFamily="34" charset="0"/>
                <a:ea typeface="Verdana" panose="020B0604030504040204" pitchFamily="34" charset="0"/>
              </a:rPr>
              <a:t> father the devil, and you want to do the desires of your father. He was a murderer from the beginning, and does not stand in the truth because there is no truth in him.</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501391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DCCAA9A-692E-43FC-98BF-38B376D28CF3}"/>
              </a:ext>
            </a:extLst>
          </p:cNvPr>
          <p:cNvSpPr txBox="1"/>
          <p:nvPr/>
        </p:nvSpPr>
        <p:spPr>
          <a:xfrm>
            <a:off x="524107" y="512956"/>
            <a:ext cx="11162371" cy="4801314"/>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Whenever he speaks a lie, he speaks from his own </a:t>
            </a:r>
            <a:r>
              <a:rPr lang="x-none" sz="4800" b="1" i="1" dirty="0">
                <a:solidFill>
                  <a:schemeClr val="bg1"/>
                </a:solidFill>
                <a:latin typeface="Verdana" panose="020B0604030504040204" pitchFamily="34" charset="0"/>
                <a:ea typeface="Verdana" panose="020B0604030504040204" pitchFamily="34" charset="0"/>
              </a:rPr>
              <a:t>nature,</a:t>
            </a:r>
            <a:r>
              <a:rPr lang="x-none" sz="4800" b="1" dirty="0">
                <a:solidFill>
                  <a:schemeClr val="bg1"/>
                </a:solidFill>
                <a:latin typeface="Verdana" panose="020B0604030504040204" pitchFamily="34" charset="0"/>
                <a:ea typeface="Verdana" panose="020B0604030504040204" pitchFamily="34" charset="0"/>
              </a:rPr>
              <a:t> for he is a liar and the father of lies.</a:t>
            </a:r>
            <a:endParaRPr lang="en-US" sz="4800" b="1" dirty="0">
              <a:solidFill>
                <a:schemeClr val="bg1"/>
              </a:solidFill>
              <a:latin typeface="Verdana" panose="020B0604030504040204" pitchFamily="34" charset="0"/>
              <a:ea typeface="Verdana" panose="020B0604030504040204" pitchFamily="34" charset="0"/>
            </a:endParaRPr>
          </a:p>
          <a:p>
            <a:r>
              <a:rPr lang="x-none" sz="4800" b="1" dirty="0">
                <a:solidFill>
                  <a:schemeClr val="bg1"/>
                </a:solidFill>
                <a:latin typeface="Verdana" panose="020B0604030504040204" pitchFamily="34" charset="0"/>
                <a:ea typeface="Verdana" panose="020B0604030504040204" pitchFamily="34" charset="0"/>
              </a:rPr>
              <a:t>"But because I speak the truth, you do not believe Me.</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3082686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9B803A-A37A-4049-A537-6E5E83E7BDB1}"/>
              </a:ext>
            </a:extLst>
          </p:cNvPr>
          <p:cNvSpPr txBox="1"/>
          <p:nvPr/>
        </p:nvSpPr>
        <p:spPr>
          <a:xfrm>
            <a:off x="524107" y="602166"/>
            <a:ext cx="11084313" cy="4801314"/>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2Th</a:t>
            </a:r>
            <a:r>
              <a:rPr lang="en-US" sz="4800" b="1" dirty="0">
                <a:solidFill>
                  <a:schemeClr val="bg1"/>
                </a:solidFill>
                <a:latin typeface="Verdana" panose="020B0604030504040204" pitchFamily="34" charset="0"/>
                <a:ea typeface="Verdana" panose="020B0604030504040204" pitchFamily="34" charset="0"/>
              </a:rPr>
              <a:t>es</a:t>
            </a:r>
            <a:r>
              <a:rPr lang="x-none" sz="4800" b="1" dirty="0">
                <a:solidFill>
                  <a:schemeClr val="bg1"/>
                </a:solidFill>
                <a:latin typeface="Verdana" panose="020B0604030504040204" pitchFamily="34" charset="0"/>
                <a:ea typeface="Verdana" panose="020B0604030504040204" pitchFamily="34" charset="0"/>
              </a:rPr>
              <a:t> 2:8</a:t>
            </a:r>
            <a:r>
              <a:rPr lang="en-US" sz="4800" b="1" dirty="0">
                <a:solidFill>
                  <a:schemeClr val="bg1"/>
                </a:solidFill>
                <a:latin typeface="Verdana" panose="020B0604030504040204" pitchFamily="34" charset="0"/>
                <a:ea typeface="Verdana" panose="020B0604030504040204" pitchFamily="34" charset="0"/>
              </a:rPr>
              <a:t>-10</a:t>
            </a:r>
            <a:r>
              <a:rPr lang="x-none" sz="4800" b="1" dirty="0">
                <a:solidFill>
                  <a:schemeClr val="bg1"/>
                </a:solidFill>
                <a:latin typeface="Verdana" panose="020B0604030504040204" pitchFamily="34" charset="0"/>
                <a:ea typeface="Verdana" panose="020B0604030504040204" pitchFamily="34" charset="0"/>
              </a:rPr>
              <a:t>  Then that lawless one will be revealed whom the Lord will slay with the breath of His mouth and bring to an end by the appearance of His coming;</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7035705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44B0B5-CA6F-4B85-BBB0-CF980E4E3B05}"/>
              </a:ext>
            </a:extLst>
          </p:cNvPr>
          <p:cNvSpPr txBox="1"/>
          <p:nvPr/>
        </p:nvSpPr>
        <p:spPr>
          <a:xfrm>
            <a:off x="479502" y="457200"/>
            <a:ext cx="11084313" cy="5539978"/>
          </a:xfrm>
          <a:prstGeom prst="rect">
            <a:avLst/>
          </a:prstGeom>
          <a:solidFill>
            <a:schemeClr val="tx1"/>
          </a:solidFill>
        </p:spPr>
        <p:txBody>
          <a:bodyPr wrap="square" rtlCol="0">
            <a:spAutoFit/>
          </a:bodyPr>
          <a:lstStyle/>
          <a:p>
            <a:r>
              <a:rPr lang="en-US" sz="4800" b="1" dirty="0">
                <a:solidFill>
                  <a:schemeClr val="bg1"/>
                </a:solidFill>
                <a:latin typeface="Verdana" panose="020B0604030504040204" pitchFamily="34" charset="0"/>
                <a:ea typeface="Verdana" panose="020B0604030504040204" pitchFamily="34" charset="0"/>
              </a:rPr>
              <a:t>that is, the one whose coming is in accord with the activity of Satan, with all power and signs and false wonders,</a:t>
            </a:r>
          </a:p>
          <a:p>
            <a:r>
              <a:rPr lang="en-US" sz="4800" b="1" dirty="0">
                <a:solidFill>
                  <a:schemeClr val="bg1"/>
                </a:solidFill>
                <a:latin typeface="Verdana" panose="020B0604030504040204" pitchFamily="34" charset="0"/>
                <a:ea typeface="Verdana" panose="020B0604030504040204" pitchFamily="34" charset="0"/>
              </a:rPr>
              <a:t>and with all the deception of wickedness for those who perish,</a:t>
            </a:r>
          </a:p>
          <a:p>
            <a:endParaRPr lang="en-US" dirty="0"/>
          </a:p>
        </p:txBody>
      </p:sp>
    </p:spTree>
    <p:extLst>
      <p:ext uri="{BB962C8B-B14F-4D97-AF65-F5344CB8AC3E}">
        <p14:creationId xmlns:p14="http://schemas.microsoft.com/office/powerpoint/2010/main" val="16671047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298E7-5A77-49C5-B2DD-B98D29ADD9DD}"/>
              </a:ext>
            </a:extLst>
          </p:cNvPr>
          <p:cNvSpPr txBox="1"/>
          <p:nvPr/>
        </p:nvSpPr>
        <p:spPr>
          <a:xfrm>
            <a:off x="423746" y="490654"/>
            <a:ext cx="11318488" cy="3323987"/>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because they did not receive the love of the truth so as to be saved.</a:t>
            </a:r>
            <a:endParaRPr lang="en-US" sz="4800" b="1" dirty="0">
              <a:solidFill>
                <a:schemeClr val="bg1"/>
              </a:solidFill>
              <a:latin typeface="Verdana" panose="020B0604030504040204" pitchFamily="34" charset="0"/>
              <a:ea typeface="Verdana" panose="020B0604030504040204" pitchFamily="34" charset="0"/>
            </a:endParaRPr>
          </a:p>
          <a:p>
            <a:r>
              <a:rPr lang="en-US" sz="4800" b="1" dirty="0">
                <a:solidFill>
                  <a:schemeClr val="bg1"/>
                </a:solidFill>
                <a:latin typeface="Verdana" panose="020B0604030504040204" pitchFamily="34" charset="0"/>
                <a:ea typeface="Verdana" panose="020B0604030504040204" pitchFamily="34" charset="0"/>
              </a:rPr>
              <a:t> </a:t>
            </a:r>
          </a:p>
          <a:p>
            <a:endParaRPr lang="en-US" dirty="0"/>
          </a:p>
        </p:txBody>
      </p:sp>
    </p:spTree>
    <p:extLst>
      <p:ext uri="{BB962C8B-B14F-4D97-AF65-F5344CB8AC3E}">
        <p14:creationId xmlns:p14="http://schemas.microsoft.com/office/powerpoint/2010/main" val="22524553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5A4B80-76FE-47FC-A21A-8DBCBB0B035D}"/>
              </a:ext>
            </a:extLst>
          </p:cNvPr>
          <p:cNvSpPr txBox="1"/>
          <p:nvPr/>
        </p:nvSpPr>
        <p:spPr>
          <a:xfrm>
            <a:off x="814040" y="2321004"/>
            <a:ext cx="11162370" cy="2215991"/>
          </a:xfrm>
          <a:prstGeom prst="rect">
            <a:avLst/>
          </a:prstGeom>
          <a:solidFill>
            <a:schemeClr val="tx1"/>
          </a:solidFill>
        </p:spPr>
        <p:txBody>
          <a:bodyPr wrap="square" rtlCol="0">
            <a:spAutoFit/>
          </a:bodyPr>
          <a:lstStyle/>
          <a:p>
            <a:r>
              <a:rPr lang="en-US" sz="6000" b="1" dirty="0">
                <a:solidFill>
                  <a:schemeClr val="bg1"/>
                </a:solidFill>
                <a:latin typeface="Verdana" panose="020B0604030504040204" pitchFamily="34" charset="0"/>
                <a:ea typeface="Verdana" panose="020B0604030504040204" pitchFamily="34" charset="0"/>
              </a:rPr>
              <a:t>II.  JESUS CALLED HIM TO GO DEEPER</a:t>
            </a:r>
          </a:p>
          <a:p>
            <a:endParaRPr lang="en-US" dirty="0"/>
          </a:p>
        </p:txBody>
      </p:sp>
    </p:spTree>
    <p:extLst>
      <p:ext uri="{BB962C8B-B14F-4D97-AF65-F5344CB8AC3E}">
        <p14:creationId xmlns:p14="http://schemas.microsoft.com/office/powerpoint/2010/main" val="13423165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77B088-1965-4FBB-8532-61D6D3B83936}"/>
              </a:ext>
            </a:extLst>
          </p:cNvPr>
          <p:cNvSpPr txBox="1"/>
          <p:nvPr/>
        </p:nvSpPr>
        <p:spPr>
          <a:xfrm>
            <a:off x="538976" y="825191"/>
            <a:ext cx="11162370" cy="5539978"/>
          </a:xfrm>
          <a:prstGeom prst="rect">
            <a:avLst/>
          </a:prstGeom>
          <a:solidFill>
            <a:schemeClr val="tx1"/>
          </a:solidFill>
        </p:spPr>
        <p:txBody>
          <a:bodyPr wrap="square" rtlCol="0">
            <a:spAutoFit/>
          </a:bodyPr>
          <a:lstStyle/>
          <a:p>
            <a:r>
              <a:rPr lang="en-US" sz="4800" b="1" dirty="0">
                <a:solidFill>
                  <a:schemeClr val="bg1"/>
                </a:solidFill>
                <a:latin typeface="Verdana" panose="020B0604030504040204" pitchFamily="34" charset="0"/>
                <a:ea typeface="Verdana" panose="020B0604030504040204" pitchFamily="34" charset="0"/>
              </a:rPr>
              <a:t>Luke 5:4</a:t>
            </a:r>
          </a:p>
          <a:p>
            <a:r>
              <a:rPr lang="x-none" sz="4800" b="1" dirty="0">
                <a:solidFill>
                  <a:schemeClr val="bg1"/>
                </a:solidFill>
                <a:latin typeface="Verdana" panose="020B0604030504040204" pitchFamily="34" charset="0"/>
                <a:ea typeface="Verdana" panose="020B0604030504040204" pitchFamily="34" charset="0"/>
              </a:rPr>
              <a:t>When He had finished speaking, He said to Simon, "Put out into the deep water and let down your nets for a catch." </a:t>
            </a:r>
            <a:endParaRPr lang="en-US" sz="4800" b="1" dirty="0">
              <a:solidFill>
                <a:schemeClr val="bg1"/>
              </a:solidFill>
              <a:latin typeface="Verdana" panose="020B0604030504040204" pitchFamily="34" charset="0"/>
              <a:ea typeface="Verdana" panose="020B0604030504040204" pitchFamily="34" charset="0"/>
            </a:endParaRPr>
          </a:p>
          <a:p>
            <a:r>
              <a:rPr lang="en-US" sz="4800" b="1" dirty="0">
                <a:solidFill>
                  <a:schemeClr val="bg1"/>
                </a:solidFill>
                <a:latin typeface="Verdana" panose="020B0604030504040204" pitchFamily="34" charset="0"/>
                <a:ea typeface="Verdana" panose="020B0604030504040204" pitchFamily="34" charset="0"/>
              </a:rPr>
              <a:t> </a:t>
            </a:r>
          </a:p>
          <a:p>
            <a:endParaRPr lang="en-US" dirty="0"/>
          </a:p>
        </p:txBody>
      </p:sp>
    </p:spTree>
    <p:extLst>
      <p:ext uri="{BB962C8B-B14F-4D97-AF65-F5344CB8AC3E}">
        <p14:creationId xmlns:p14="http://schemas.microsoft.com/office/powerpoint/2010/main" val="5441375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B631351-AABE-4333-B041-CB3D3770D814}"/>
              </a:ext>
            </a:extLst>
          </p:cNvPr>
          <p:cNvSpPr txBox="1"/>
          <p:nvPr/>
        </p:nvSpPr>
        <p:spPr>
          <a:xfrm>
            <a:off x="524107" y="512956"/>
            <a:ext cx="11162371" cy="3046988"/>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Luk</a:t>
            </a:r>
            <a:r>
              <a:rPr lang="en-US" sz="4800" b="1" dirty="0">
                <a:solidFill>
                  <a:schemeClr val="bg1"/>
                </a:solidFill>
                <a:latin typeface="Verdana" panose="020B0604030504040204" pitchFamily="34" charset="0"/>
                <a:ea typeface="Verdana" panose="020B0604030504040204" pitchFamily="34" charset="0"/>
              </a:rPr>
              <a:t>e</a:t>
            </a:r>
            <a:r>
              <a:rPr lang="x-none" sz="4800" b="1" dirty="0">
                <a:solidFill>
                  <a:schemeClr val="bg1"/>
                </a:solidFill>
                <a:latin typeface="Verdana" panose="020B0604030504040204" pitchFamily="34" charset="0"/>
                <a:ea typeface="Verdana" panose="020B0604030504040204" pitchFamily="34" charset="0"/>
              </a:rPr>
              <a:t> 5:5</a:t>
            </a:r>
            <a:endParaRPr lang="en-US" sz="4800" b="1" dirty="0">
              <a:solidFill>
                <a:schemeClr val="bg1"/>
              </a:solidFill>
              <a:latin typeface="Verdana" panose="020B0604030504040204" pitchFamily="34" charset="0"/>
              <a:ea typeface="Verdana" panose="020B0604030504040204" pitchFamily="34" charset="0"/>
            </a:endParaRPr>
          </a:p>
          <a:p>
            <a:r>
              <a:rPr lang="x-none" sz="4800" b="1" dirty="0">
                <a:solidFill>
                  <a:schemeClr val="bg1"/>
                </a:solidFill>
                <a:latin typeface="Verdana" panose="020B0604030504040204" pitchFamily="34" charset="0"/>
                <a:ea typeface="Verdana" panose="020B0604030504040204" pitchFamily="34" charset="0"/>
              </a:rPr>
              <a:t>Simon answered and said, "Master, we worked hard all night and caught nothing</a:t>
            </a:r>
            <a:endParaRPr lang="en-US" sz="4800" b="1"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0003984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80D9BA1-D8E9-4CD5-BA1D-B4609CD6952C}"/>
              </a:ext>
            </a:extLst>
          </p:cNvPr>
          <p:cNvSpPr txBox="1"/>
          <p:nvPr/>
        </p:nvSpPr>
        <p:spPr>
          <a:xfrm>
            <a:off x="434898" y="457200"/>
            <a:ext cx="11229278" cy="4801314"/>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Mat 7:24-29</a:t>
            </a:r>
            <a:endParaRPr lang="en-US" sz="4800" b="1" dirty="0">
              <a:solidFill>
                <a:schemeClr val="bg1"/>
              </a:solidFill>
              <a:latin typeface="Verdana" panose="020B0604030504040204" pitchFamily="34" charset="0"/>
              <a:ea typeface="Verdana" panose="020B0604030504040204" pitchFamily="34" charset="0"/>
            </a:endParaRPr>
          </a:p>
          <a:p>
            <a:r>
              <a:rPr lang="x-none" sz="4800" b="1" dirty="0">
                <a:solidFill>
                  <a:schemeClr val="bg1"/>
                </a:solidFill>
                <a:latin typeface="Verdana" panose="020B0604030504040204" pitchFamily="34" charset="0"/>
                <a:ea typeface="Verdana" panose="020B0604030504040204" pitchFamily="34" charset="0"/>
              </a:rPr>
              <a:t>"Therefore everyone who hears these words of Mine and acts on them, may be compared to a wise man who built his house on the rock.</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1253486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5CD00C0-1A81-408F-BFF3-FE2A3E7FF3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Tree>
    <p:extLst>
      <p:ext uri="{BB962C8B-B14F-4D97-AF65-F5344CB8AC3E}">
        <p14:creationId xmlns:p14="http://schemas.microsoft.com/office/powerpoint/2010/main" val="17183519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500A0BF-D7AF-40B8-BA0D-778D6A85FCB4}"/>
              </a:ext>
            </a:extLst>
          </p:cNvPr>
          <p:cNvSpPr txBox="1"/>
          <p:nvPr/>
        </p:nvSpPr>
        <p:spPr>
          <a:xfrm>
            <a:off x="490654" y="557561"/>
            <a:ext cx="11140068" cy="4524315"/>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"And the rain fell, and the floods came, and the winds blew and slammed against that house; and </a:t>
            </a:r>
            <a:r>
              <a:rPr lang="x-none" sz="4800" b="1" i="1" dirty="0">
                <a:solidFill>
                  <a:schemeClr val="bg1"/>
                </a:solidFill>
                <a:latin typeface="Verdana" panose="020B0604030504040204" pitchFamily="34" charset="0"/>
                <a:ea typeface="Verdana" panose="020B0604030504040204" pitchFamily="34" charset="0"/>
              </a:rPr>
              <a:t>yet</a:t>
            </a:r>
            <a:r>
              <a:rPr lang="x-none" sz="4800" b="1" dirty="0">
                <a:solidFill>
                  <a:schemeClr val="bg1"/>
                </a:solidFill>
                <a:latin typeface="Verdana" panose="020B0604030504040204" pitchFamily="34" charset="0"/>
                <a:ea typeface="Verdana" panose="020B0604030504040204" pitchFamily="34" charset="0"/>
              </a:rPr>
              <a:t> it did not fall, for it had been founded on the rock.</a:t>
            </a:r>
            <a:endParaRPr lang="en-US" sz="4800" b="1"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1263075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ECB833F-D675-4689-A459-C1FEE280F7A7}"/>
              </a:ext>
            </a:extLst>
          </p:cNvPr>
          <p:cNvSpPr txBox="1"/>
          <p:nvPr/>
        </p:nvSpPr>
        <p:spPr>
          <a:xfrm>
            <a:off x="412594" y="446048"/>
            <a:ext cx="11218127" cy="4801314"/>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"Everyone who hears these words of Mine and does not act on them, will be like a foolish man who built his house on the sand</a:t>
            </a:r>
            <a:r>
              <a:rPr lang="x-none" sz="4800" b="1" dirty="0">
                <a:latin typeface="Verdana" panose="020B0604030504040204" pitchFamily="34" charset="0"/>
                <a:ea typeface="Verdana" panose="020B0604030504040204" pitchFamily="34" charset="0"/>
              </a:rPr>
              <a:t>.</a:t>
            </a:r>
            <a:endParaRPr lang="en-US" sz="4800" b="1" dirty="0">
              <a:latin typeface="Verdana" panose="020B0604030504040204" pitchFamily="34" charset="0"/>
              <a:ea typeface="Verdana" panose="020B0604030504040204" pitchFamily="34" charset="0"/>
            </a:endParaRPr>
          </a:p>
          <a:p>
            <a:endParaRPr lang="en-US" sz="4800" b="1" dirty="0">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24501413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3DFE4C0-B427-48D4-A9E7-636A0D5B91AD}"/>
              </a:ext>
            </a:extLst>
          </p:cNvPr>
          <p:cNvSpPr txBox="1"/>
          <p:nvPr/>
        </p:nvSpPr>
        <p:spPr>
          <a:xfrm>
            <a:off x="635620" y="524107"/>
            <a:ext cx="11073160" cy="4062651"/>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"The rain fell, and the floods came, and the winds blew and slammed against that house; and it fell—and great was its fall."</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37388297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EE5183-04A2-4ED3-957C-9AB11702EA8D}"/>
              </a:ext>
            </a:extLst>
          </p:cNvPr>
          <p:cNvSpPr txBox="1"/>
          <p:nvPr/>
        </p:nvSpPr>
        <p:spPr>
          <a:xfrm>
            <a:off x="501805" y="501805"/>
            <a:ext cx="11128917" cy="4801314"/>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When Jesus had finished these words, the crowds were amazed at His teaching;</a:t>
            </a:r>
            <a:endParaRPr lang="en-US" sz="4800" b="1" dirty="0">
              <a:solidFill>
                <a:schemeClr val="bg1"/>
              </a:solidFill>
              <a:latin typeface="Verdana" panose="020B0604030504040204" pitchFamily="34" charset="0"/>
              <a:ea typeface="Verdana" panose="020B0604030504040204" pitchFamily="34" charset="0"/>
            </a:endParaRPr>
          </a:p>
          <a:p>
            <a:r>
              <a:rPr lang="x-none" sz="4800" b="1" dirty="0">
                <a:solidFill>
                  <a:schemeClr val="bg1"/>
                </a:solidFill>
                <a:latin typeface="Verdana" panose="020B0604030504040204" pitchFamily="34" charset="0"/>
                <a:ea typeface="Verdana" panose="020B0604030504040204" pitchFamily="34" charset="0"/>
              </a:rPr>
              <a:t>for He was teaching them as </a:t>
            </a:r>
            <a:r>
              <a:rPr lang="x-none" sz="4800" b="1" i="1" dirty="0">
                <a:solidFill>
                  <a:schemeClr val="bg1"/>
                </a:solidFill>
                <a:latin typeface="Verdana" panose="020B0604030504040204" pitchFamily="34" charset="0"/>
                <a:ea typeface="Verdana" panose="020B0604030504040204" pitchFamily="34" charset="0"/>
              </a:rPr>
              <a:t>one</a:t>
            </a:r>
            <a:r>
              <a:rPr lang="x-none" sz="4800" b="1" dirty="0">
                <a:solidFill>
                  <a:schemeClr val="bg1"/>
                </a:solidFill>
                <a:latin typeface="Verdana" panose="020B0604030504040204" pitchFamily="34" charset="0"/>
                <a:ea typeface="Verdana" panose="020B0604030504040204" pitchFamily="34" charset="0"/>
              </a:rPr>
              <a:t> having authority, and not as their scribes.</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22262820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2E3144-E4DB-4868-B054-E214494CE212}"/>
              </a:ext>
            </a:extLst>
          </p:cNvPr>
          <p:cNvSpPr txBox="1"/>
          <p:nvPr/>
        </p:nvSpPr>
        <p:spPr>
          <a:xfrm>
            <a:off x="501805" y="524107"/>
            <a:ext cx="10939346" cy="6555641"/>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Heb 12:1</a:t>
            </a:r>
            <a:r>
              <a:rPr lang="en-US" sz="4800" b="1" dirty="0">
                <a:solidFill>
                  <a:schemeClr val="bg1"/>
                </a:solidFill>
                <a:latin typeface="Verdana" panose="020B0604030504040204" pitchFamily="34" charset="0"/>
                <a:ea typeface="Verdana" panose="020B0604030504040204" pitchFamily="34" charset="0"/>
              </a:rPr>
              <a:t>  </a:t>
            </a:r>
            <a:r>
              <a:rPr lang="x-none" sz="4800" b="1" dirty="0">
                <a:solidFill>
                  <a:schemeClr val="bg1"/>
                </a:solidFill>
                <a:latin typeface="Verdana" panose="020B0604030504040204" pitchFamily="34" charset="0"/>
                <a:ea typeface="Verdana" panose="020B0604030504040204" pitchFamily="34" charset="0"/>
              </a:rPr>
              <a:t>Therefore, since we have so great a cloud of witnesses surrounding us, let us also lay aside every encumbrance and the sin which so easily entangles us, and let us run with endurance the race that is set before us,</a:t>
            </a:r>
            <a:endParaRPr lang="en-US" sz="4800" b="1" dirty="0">
              <a:solidFill>
                <a:schemeClr val="bg1"/>
              </a:solidFill>
              <a:latin typeface="Verdana" panose="020B0604030504040204" pitchFamily="34" charset="0"/>
              <a:ea typeface="Verdana" panose="020B0604030504040204" pitchFamily="34" charset="0"/>
            </a:endParaRPr>
          </a:p>
          <a:p>
            <a:r>
              <a:rPr lang="en-US" dirty="0">
                <a:solidFill>
                  <a:schemeClr val="bg1"/>
                </a:solidFill>
              </a:rPr>
              <a:t> </a:t>
            </a:r>
          </a:p>
          <a:p>
            <a:endParaRPr lang="en-US" dirty="0"/>
          </a:p>
        </p:txBody>
      </p:sp>
    </p:spTree>
    <p:extLst>
      <p:ext uri="{BB962C8B-B14F-4D97-AF65-F5344CB8AC3E}">
        <p14:creationId xmlns:p14="http://schemas.microsoft.com/office/powerpoint/2010/main" val="41041828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C470610-8A25-42DC-88B2-481ED717FC4D}"/>
              </a:ext>
            </a:extLst>
          </p:cNvPr>
          <p:cNvSpPr txBox="1"/>
          <p:nvPr/>
        </p:nvSpPr>
        <p:spPr>
          <a:xfrm>
            <a:off x="680225" y="2765503"/>
            <a:ext cx="11084312" cy="1107996"/>
          </a:xfrm>
          <a:prstGeom prst="rect">
            <a:avLst/>
          </a:prstGeom>
          <a:solidFill>
            <a:schemeClr val="tx1"/>
          </a:solidFill>
        </p:spPr>
        <p:txBody>
          <a:bodyPr wrap="square" rtlCol="0">
            <a:spAutoFit/>
          </a:bodyPr>
          <a:lstStyle/>
          <a:p>
            <a:r>
              <a:rPr lang="en-US" sz="4800" b="1" dirty="0">
                <a:solidFill>
                  <a:schemeClr val="bg1"/>
                </a:solidFill>
                <a:latin typeface="Verdana" panose="020B0604030504040204" pitchFamily="34" charset="0"/>
                <a:ea typeface="Verdana" panose="020B0604030504040204" pitchFamily="34" charset="0"/>
              </a:rPr>
              <a:t>III.  TRUTH MUST BE OBEYED</a:t>
            </a:r>
          </a:p>
          <a:p>
            <a:endParaRPr lang="en-US" dirty="0"/>
          </a:p>
        </p:txBody>
      </p:sp>
    </p:spTree>
    <p:extLst>
      <p:ext uri="{BB962C8B-B14F-4D97-AF65-F5344CB8AC3E}">
        <p14:creationId xmlns:p14="http://schemas.microsoft.com/office/powerpoint/2010/main" val="6275901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E8326B9-20F0-4C4D-AEB1-02ECD024264F}"/>
              </a:ext>
            </a:extLst>
          </p:cNvPr>
          <p:cNvSpPr txBox="1"/>
          <p:nvPr/>
        </p:nvSpPr>
        <p:spPr>
          <a:xfrm>
            <a:off x="591015" y="624468"/>
            <a:ext cx="10995102" cy="4801314"/>
          </a:xfrm>
          <a:prstGeom prst="rect">
            <a:avLst/>
          </a:prstGeom>
          <a:solidFill>
            <a:schemeClr val="tx1"/>
          </a:solidFill>
        </p:spPr>
        <p:txBody>
          <a:bodyPr wrap="square" rtlCol="0">
            <a:spAutoFit/>
          </a:bodyPr>
          <a:lstStyle/>
          <a:p>
            <a:r>
              <a:rPr lang="en-US" sz="4800" b="1" dirty="0">
                <a:solidFill>
                  <a:schemeClr val="bg1"/>
                </a:solidFill>
                <a:latin typeface="Verdana" panose="020B0604030504040204" pitchFamily="34" charset="0"/>
                <a:ea typeface="Verdana" panose="020B0604030504040204" pitchFamily="34" charset="0"/>
              </a:rPr>
              <a:t>Luke 5:5 (NIV)  Simon answered, “Master, we’ve worked hard all night and haven’t caught anything.  But because you say so, I will let down the nets.”</a:t>
            </a:r>
          </a:p>
          <a:p>
            <a:endParaRPr lang="en-US" dirty="0"/>
          </a:p>
        </p:txBody>
      </p:sp>
    </p:spTree>
    <p:extLst>
      <p:ext uri="{BB962C8B-B14F-4D97-AF65-F5344CB8AC3E}">
        <p14:creationId xmlns:p14="http://schemas.microsoft.com/office/powerpoint/2010/main" val="32770750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B0D3AA-589F-414A-B801-6F58E562A463}"/>
              </a:ext>
            </a:extLst>
          </p:cNvPr>
          <p:cNvSpPr txBox="1"/>
          <p:nvPr/>
        </p:nvSpPr>
        <p:spPr>
          <a:xfrm>
            <a:off x="682906" y="567159"/>
            <a:ext cx="10903352" cy="5539978"/>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2Ti</a:t>
            </a:r>
            <a:r>
              <a:rPr lang="en-US" sz="4800" b="1" dirty="0">
                <a:solidFill>
                  <a:schemeClr val="bg1"/>
                </a:solidFill>
                <a:latin typeface="Verdana" panose="020B0604030504040204" pitchFamily="34" charset="0"/>
                <a:ea typeface="Verdana" panose="020B0604030504040204" pitchFamily="34" charset="0"/>
              </a:rPr>
              <a:t>m</a:t>
            </a:r>
            <a:r>
              <a:rPr lang="x-none" sz="4800" b="1" dirty="0">
                <a:solidFill>
                  <a:schemeClr val="bg1"/>
                </a:solidFill>
                <a:latin typeface="Verdana" panose="020B0604030504040204" pitchFamily="34" charset="0"/>
                <a:ea typeface="Verdana" panose="020B0604030504040204" pitchFamily="34" charset="0"/>
              </a:rPr>
              <a:t> 3:1-9</a:t>
            </a:r>
            <a:r>
              <a:rPr lang="en-US" sz="4800" b="1" dirty="0">
                <a:solidFill>
                  <a:schemeClr val="bg1"/>
                </a:solidFill>
                <a:latin typeface="Verdana" panose="020B0604030504040204" pitchFamily="34" charset="0"/>
                <a:ea typeface="Verdana" panose="020B0604030504040204" pitchFamily="34" charset="0"/>
              </a:rPr>
              <a:t>  </a:t>
            </a:r>
            <a:r>
              <a:rPr lang="x-none" sz="4800" b="1" dirty="0">
                <a:solidFill>
                  <a:schemeClr val="bg1"/>
                </a:solidFill>
                <a:latin typeface="Verdana" panose="020B0604030504040204" pitchFamily="34" charset="0"/>
                <a:ea typeface="Verdana" panose="020B0604030504040204" pitchFamily="34" charset="0"/>
              </a:rPr>
              <a:t>But realize this, that in the last days difficult times will come.</a:t>
            </a:r>
            <a:endParaRPr lang="en-US" sz="4800" b="1" dirty="0">
              <a:solidFill>
                <a:schemeClr val="bg1"/>
              </a:solidFill>
              <a:latin typeface="Verdana" panose="020B0604030504040204" pitchFamily="34" charset="0"/>
              <a:ea typeface="Verdana" panose="020B0604030504040204" pitchFamily="34" charset="0"/>
            </a:endParaRPr>
          </a:p>
          <a:p>
            <a:r>
              <a:rPr lang="x-none" sz="4800" b="1" dirty="0">
                <a:solidFill>
                  <a:schemeClr val="bg1"/>
                </a:solidFill>
                <a:latin typeface="Verdana" panose="020B0604030504040204" pitchFamily="34" charset="0"/>
                <a:ea typeface="Verdana" panose="020B0604030504040204" pitchFamily="34" charset="0"/>
              </a:rPr>
              <a:t>For men will be lovers of self, lovers of money, boastful, arrogant, revilers, disobedient to parents, ungrateful, unholy,</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6845469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084B0F-691B-4512-B3C8-EA41E5E1B9B9}"/>
              </a:ext>
            </a:extLst>
          </p:cNvPr>
          <p:cNvSpPr txBox="1"/>
          <p:nvPr/>
        </p:nvSpPr>
        <p:spPr>
          <a:xfrm>
            <a:off x="497711" y="474562"/>
            <a:ext cx="11157995" cy="5539978"/>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unloving, irreconcilable, malicious gossips, without self-control, brutal, haters of good,</a:t>
            </a:r>
            <a:endParaRPr lang="en-US" sz="4800" b="1" dirty="0">
              <a:solidFill>
                <a:schemeClr val="bg1"/>
              </a:solidFill>
              <a:latin typeface="Verdana" panose="020B0604030504040204" pitchFamily="34" charset="0"/>
              <a:ea typeface="Verdana" panose="020B0604030504040204" pitchFamily="34" charset="0"/>
            </a:endParaRPr>
          </a:p>
          <a:p>
            <a:r>
              <a:rPr lang="x-none" sz="4800" b="1" dirty="0">
                <a:solidFill>
                  <a:schemeClr val="bg1"/>
                </a:solidFill>
                <a:latin typeface="Verdana" panose="020B0604030504040204" pitchFamily="34" charset="0"/>
                <a:ea typeface="Verdana" panose="020B0604030504040204" pitchFamily="34" charset="0"/>
              </a:rPr>
              <a:t>treacherous, reckless, conceited, lovers of pleasure rather than lovers of God,</a:t>
            </a:r>
            <a:endParaRPr lang="en-US" sz="4800" b="1" dirty="0">
              <a:solidFill>
                <a:schemeClr val="bg1"/>
              </a:solidFill>
              <a:latin typeface="Verdana" panose="020B0604030504040204" pitchFamily="34" charset="0"/>
              <a:ea typeface="Verdana" panose="020B0604030504040204" pitchFamily="34" charset="0"/>
            </a:endParaRPr>
          </a:p>
          <a:p>
            <a:endParaRPr lang="en-US" sz="4800" dirty="0">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15111872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8369B79-80D7-466C-9BCD-F168A0EBB39A}"/>
              </a:ext>
            </a:extLst>
          </p:cNvPr>
          <p:cNvSpPr txBox="1"/>
          <p:nvPr/>
        </p:nvSpPr>
        <p:spPr>
          <a:xfrm>
            <a:off x="439838" y="509286"/>
            <a:ext cx="11215868" cy="3323987"/>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holding to a form of godliness, although they have denied its power; Avoid such men as these.</a:t>
            </a:r>
            <a:endParaRPr lang="en-US" sz="4800" b="1"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1576615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6F18121-CE04-4503-9B03-EF53074B47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5912" y="289932"/>
            <a:ext cx="10359483" cy="6345044"/>
          </a:xfrm>
          <a:prstGeom prst="rect">
            <a:avLst/>
          </a:prstGeom>
        </p:spPr>
      </p:pic>
    </p:spTree>
    <p:extLst>
      <p:ext uri="{BB962C8B-B14F-4D97-AF65-F5344CB8AC3E}">
        <p14:creationId xmlns:p14="http://schemas.microsoft.com/office/powerpoint/2010/main" val="12690111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C24041C-BDFF-41CA-932E-674D7155DDD9}"/>
              </a:ext>
            </a:extLst>
          </p:cNvPr>
          <p:cNvSpPr txBox="1"/>
          <p:nvPr/>
        </p:nvSpPr>
        <p:spPr>
          <a:xfrm>
            <a:off x="509286" y="497712"/>
            <a:ext cx="10984374" cy="6278642"/>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For among them are those who enter into households and captivate weak women weighed down with sins, led on by various impulses,</a:t>
            </a:r>
            <a:endParaRPr lang="en-US" sz="4800" b="1" dirty="0">
              <a:solidFill>
                <a:schemeClr val="bg1"/>
              </a:solidFill>
              <a:latin typeface="Verdana" panose="020B0604030504040204" pitchFamily="34" charset="0"/>
              <a:ea typeface="Verdana" panose="020B0604030504040204" pitchFamily="34" charset="0"/>
            </a:endParaRPr>
          </a:p>
          <a:p>
            <a:r>
              <a:rPr lang="x-none" sz="4800" b="1" dirty="0">
                <a:solidFill>
                  <a:schemeClr val="bg1"/>
                </a:solidFill>
                <a:latin typeface="Verdana" panose="020B0604030504040204" pitchFamily="34" charset="0"/>
                <a:ea typeface="Verdana" panose="020B0604030504040204" pitchFamily="34" charset="0"/>
              </a:rPr>
              <a:t>always learning and never able to come to the knowledge of the truth.</a:t>
            </a:r>
            <a:endParaRPr lang="en-US" sz="4800" b="1" dirty="0">
              <a:solidFill>
                <a:schemeClr val="bg1"/>
              </a:solidFill>
              <a:latin typeface="Verdana" panose="020B0604030504040204" pitchFamily="34" charset="0"/>
              <a:ea typeface="Verdana" panose="020B0604030504040204" pitchFamily="34" charset="0"/>
            </a:endParaRPr>
          </a:p>
          <a:p>
            <a:endParaRPr lang="en-US" dirty="0">
              <a:solidFill>
                <a:schemeClr val="bg1"/>
              </a:solidFill>
            </a:endParaRPr>
          </a:p>
        </p:txBody>
      </p:sp>
    </p:spTree>
    <p:extLst>
      <p:ext uri="{BB962C8B-B14F-4D97-AF65-F5344CB8AC3E}">
        <p14:creationId xmlns:p14="http://schemas.microsoft.com/office/powerpoint/2010/main" val="35399116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5664F91-4C6B-4CDE-ACAE-6770ACAE4E03}"/>
              </a:ext>
            </a:extLst>
          </p:cNvPr>
          <p:cNvSpPr txBox="1"/>
          <p:nvPr/>
        </p:nvSpPr>
        <p:spPr>
          <a:xfrm>
            <a:off x="227635" y="117693"/>
            <a:ext cx="11736729" cy="6740307"/>
          </a:xfrm>
          <a:prstGeom prst="rect">
            <a:avLst/>
          </a:prstGeom>
          <a:solidFill>
            <a:schemeClr val="tx1"/>
          </a:solidFill>
        </p:spPr>
        <p:txBody>
          <a:bodyPr wrap="square" rtlCol="0">
            <a:spAutoFit/>
          </a:bodyPr>
          <a:lstStyle/>
          <a:p>
            <a:r>
              <a:rPr lang="x-none" sz="4800" b="1" dirty="0">
                <a:solidFill>
                  <a:schemeClr val="bg1"/>
                </a:solidFill>
                <a:latin typeface="Verdana" panose="020B0604030504040204" pitchFamily="34" charset="0"/>
                <a:ea typeface="Verdana" panose="020B0604030504040204" pitchFamily="34" charset="0"/>
              </a:rPr>
              <a:t>Just as Jannes and Jambres opposed Moses, so these </a:t>
            </a:r>
            <a:r>
              <a:rPr lang="x-none" sz="4800" b="1" i="1" dirty="0">
                <a:solidFill>
                  <a:schemeClr val="bg1"/>
                </a:solidFill>
                <a:latin typeface="Verdana" panose="020B0604030504040204" pitchFamily="34" charset="0"/>
                <a:ea typeface="Verdana" panose="020B0604030504040204" pitchFamily="34" charset="0"/>
              </a:rPr>
              <a:t>men</a:t>
            </a:r>
            <a:r>
              <a:rPr lang="x-none" sz="4800" b="1" dirty="0">
                <a:solidFill>
                  <a:schemeClr val="bg1"/>
                </a:solidFill>
                <a:latin typeface="Verdana" panose="020B0604030504040204" pitchFamily="34" charset="0"/>
                <a:ea typeface="Verdana" panose="020B0604030504040204" pitchFamily="34" charset="0"/>
              </a:rPr>
              <a:t> also oppose the truth, men of depraved mind, rejected in regard to the faith.</a:t>
            </a:r>
            <a:endParaRPr lang="en-US" sz="4800" b="1" dirty="0">
              <a:solidFill>
                <a:schemeClr val="bg1"/>
              </a:solidFill>
              <a:latin typeface="Verdana" panose="020B0604030504040204" pitchFamily="34" charset="0"/>
              <a:ea typeface="Verdana" panose="020B0604030504040204" pitchFamily="34" charset="0"/>
            </a:endParaRPr>
          </a:p>
          <a:p>
            <a:r>
              <a:rPr lang="x-none" sz="4800" b="1" dirty="0">
                <a:solidFill>
                  <a:schemeClr val="bg1"/>
                </a:solidFill>
                <a:latin typeface="Verdana" panose="020B0604030504040204" pitchFamily="34" charset="0"/>
                <a:ea typeface="Verdana" panose="020B0604030504040204" pitchFamily="34" charset="0"/>
              </a:rPr>
              <a:t>But they will not make further progress; for their folly will be obvious to all, just as Jannes's and Jambres's folly was also.</a:t>
            </a:r>
            <a:endParaRPr lang="en-US" sz="4800" b="1"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7486545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2D1C052-1F76-4850-AD28-703B4B91FD9E}"/>
              </a:ext>
            </a:extLst>
          </p:cNvPr>
          <p:cNvSpPr txBox="1"/>
          <p:nvPr/>
        </p:nvSpPr>
        <p:spPr>
          <a:xfrm>
            <a:off x="544010" y="544010"/>
            <a:ext cx="11030674" cy="5786199"/>
          </a:xfrm>
          <a:prstGeom prst="rect">
            <a:avLst/>
          </a:prstGeom>
          <a:solidFill>
            <a:schemeClr val="tx1"/>
          </a:solidFill>
        </p:spPr>
        <p:txBody>
          <a:bodyPr wrap="square" rtlCol="0">
            <a:spAutoFit/>
          </a:bodyPr>
          <a:lstStyle/>
          <a:p>
            <a:r>
              <a:rPr lang="x-none" sz="4400" dirty="0">
                <a:solidFill>
                  <a:schemeClr val="bg1"/>
                </a:solidFill>
                <a:latin typeface="Verdana" panose="020B0604030504040204" pitchFamily="34" charset="0"/>
                <a:ea typeface="Verdana" panose="020B0604030504040204" pitchFamily="34" charset="0"/>
              </a:rPr>
              <a:t>Joh</a:t>
            </a:r>
            <a:r>
              <a:rPr lang="en-US" sz="4400" dirty="0">
                <a:solidFill>
                  <a:schemeClr val="bg1"/>
                </a:solidFill>
                <a:latin typeface="Verdana" panose="020B0604030504040204" pitchFamily="34" charset="0"/>
                <a:ea typeface="Verdana" panose="020B0604030504040204" pitchFamily="34" charset="0"/>
              </a:rPr>
              <a:t>n</a:t>
            </a:r>
            <a:r>
              <a:rPr lang="x-none" sz="4400" dirty="0">
                <a:solidFill>
                  <a:schemeClr val="bg1"/>
                </a:solidFill>
                <a:latin typeface="Verdana" panose="020B0604030504040204" pitchFamily="34" charset="0"/>
                <a:ea typeface="Verdana" panose="020B0604030504040204" pitchFamily="34" charset="0"/>
              </a:rPr>
              <a:t> 18:33-38</a:t>
            </a:r>
            <a:endParaRPr lang="en-US" sz="4400" dirty="0">
              <a:solidFill>
                <a:schemeClr val="bg1"/>
              </a:solidFill>
              <a:latin typeface="Verdana" panose="020B0604030504040204" pitchFamily="34" charset="0"/>
              <a:ea typeface="Verdana" panose="020B0604030504040204" pitchFamily="34" charset="0"/>
            </a:endParaRPr>
          </a:p>
          <a:p>
            <a:r>
              <a:rPr lang="x-none" sz="4400" dirty="0">
                <a:solidFill>
                  <a:schemeClr val="bg1"/>
                </a:solidFill>
                <a:latin typeface="Verdana" panose="020B0604030504040204" pitchFamily="34" charset="0"/>
                <a:ea typeface="Verdana" panose="020B0604030504040204" pitchFamily="34" charset="0"/>
              </a:rPr>
              <a:t>Therefore Pilate entered again into the Praetorium, and summoned Jesus and said to Him, "Are You the King of the Jews?"</a:t>
            </a:r>
            <a:endParaRPr lang="en-US" sz="4400" dirty="0">
              <a:solidFill>
                <a:schemeClr val="bg1"/>
              </a:solidFill>
              <a:latin typeface="Verdana" panose="020B0604030504040204" pitchFamily="34" charset="0"/>
              <a:ea typeface="Verdana" panose="020B0604030504040204" pitchFamily="34" charset="0"/>
            </a:endParaRPr>
          </a:p>
          <a:p>
            <a:r>
              <a:rPr lang="x-none" sz="4400" dirty="0">
                <a:solidFill>
                  <a:schemeClr val="bg1"/>
                </a:solidFill>
                <a:latin typeface="Verdana" panose="020B0604030504040204" pitchFamily="34" charset="0"/>
                <a:ea typeface="Verdana" panose="020B0604030504040204" pitchFamily="34" charset="0"/>
              </a:rPr>
              <a:t>Jesus answered, "Are you saying this on your own initiative, or did others tell you about Me?"</a:t>
            </a:r>
            <a:endParaRPr lang="en-US" sz="4400"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11631085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57C61C-D542-4E17-8F1C-8C632E55B75E}"/>
              </a:ext>
            </a:extLst>
          </p:cNvPr>
          <p:cNvSpPr txBox="1"/>
          <p:nvPr/>
        </p:nvSpPr>
        <p:spPr>
          <a:xfrm>
            <a:off x="567159" y="474562"/>
            <a:ext cx="11007525" cy="6247864"/>
          </a:xfrm>
          <a:prstGeom prst="rect">
            <a:avLst/>
          </a:prstGeom>
          <a:solidFill>
            <a:schemeClr val="tx1"/>
          </a:solidFill>
        </p:spPr>
        <p:txBody>
          <a:bodyPr wrap="square" rtlCol="0">
            <a:spAutoFit/>
          </a:bodyPr>
          <a:lstStyle/>
          <a:p>
            <a:r>
              <a:rPr lang="x-none" sz="4000" dirty="0">
                <a:solidFill>
                  <a:schemeClr val="bg1"/>
                </a:solidFill>
                <a:latin typeface="Verdana" panose="020B0604030504040204" pitchFamily="34" charset="0"/>
                <a:ea typeface="Verdana" panose="020B0604030504040204" pitchFamily="34" charset="0"/>
              </a:rPr>
              <a:t>Pilate answered, "I am not a Jew, am I? Your own nation and the chief priests delivered You to me; what have You done?"</a:t>
            </a:r>
            <a:endParaRPr lang="en-US" sz="4000" dirty="0">
              <a:solidFill>
                <a:schemeClr val="bg1"/>
              </a:solidFill>
              <a:latin typeface="Verdana" panose="020B0604030504040204" pitchFamily="34" charset="0"/>
              <a:ea typeface="Verdana" panose="020B0604030504040204" pitchFamily="34" charset="0"/>
            </a:endParaRPr>
          </a:p>
          <a:p>
            <a:r>
              <a:rPr lang="x-none" sz="4000" dirty="0">
                <a:solidFill>
                  <a:schemeClr val="bg1"/>
                </a:solidFill>
                <a:latin typeface="Verdana" panose="020B0604030504040204" pitchFamily="34" charset="0"/>
                <a:ea typeface="Verdana" panose="020B0604030504040204" pitchFamily="34" charset="0"/>
              </a:rPr>
              <a:t>Jesus answered, "My kingdom is not of this world. If My kingdom were of this world, then My servants would be fighting so that I would not be handed over to the Jews; but as it is, My kingdom is not of this realm.</a:t>
            </a:r>
            <a:endParaRPr lang="en-US" sz="4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6857482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B47B936-B332-4358-BF7B-16739D91BD33}"/>
              </a:ext>
            </a:extLst>
          </p:cNvPr>
          <p:cNvSpPr txBox="1"/>
          <p:nvPr/>
        </p:nvSpPr>
        <p:spPr>
          <a:xfrm>
            <a:off x="625033" y="567159"/>
            <a:ext cx="10799180" cy="5109091"/>
          </a:xfrm>
          <a:prstGeom prst="rect">
            <a:avLst/>
          </a:prstGeom>
          <a:solidFill>
            <a:schemeClr val="tx1"/>
          </a:solidFill>
        </p:spPr>
        <p:txBody>
          <a:bodyPr wrap="square" rtlCol="0">
            <a:spAutoFit/>
          </a:bodyPr>
          <a:lstStyle/>
          <a:p>
            <a:r>
              <a:rPr lang="x-none" sz="4400" dirty="0">
                <a:solidFill>
                  <a:schemeClr val="bg1"/>
                </a:solidFill>
                <a:latin typeface="Verdana" panose="020B0604030504040204" pitchFamily="34" charset="0"/>
                <a:ea typeface="Verdana" panose="020B0604030504040204" pitchFamily="34" charset="0"/>
              </a:rPr>
              <a:t>Therefore Pilate said to Him, "So You are a king?" Jesus answered, "You say </a:t>
            </a:r>
            <a:r>
              <a:rPr lang="x-none" sz="4400" i="1" dirty="0">
                <a:solidFill>
                  <a:schemeClr val="bg1"/>
                </a:solidFill>
                <a:latin typeface="Verdana" panose="020B0604030504040204" pitchFamily="34" charset="0"/>
                <a:ea typeface="Verdana" panose="020B0604030504040204" pitchFamily="34" charset="0"/>
              </a:rPr>
              <a:t>correctly</a:t>
            </a:r>
            <a:r>
              <a:rPr lang="x-none" sz="4400" dirty="0">
                <a:solidFill>
                  <a:schemeClr val="bg1"/>
                </a:solidFill>
                <a:latin typeface="Verdana" panose="020B0604030504040204" pitchFamily="34" charset="0"/>
                <a:ea typeface="Verdana" panose="020B0604030504040204" pitchFamily="34" charset="0"/>
              </a:rPr>
              <a:t> that I am a king. For this I have been born, and for this I have come into the world, to testify to the truth. Everyone who is of the truth hears My voice."</a:t>
            </a:r>
            <a:endParaRPr lang="en-US" sz="4400"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29369425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A94711-3B0B-48BD-943E-F886003C2FC5}"/>
              </a:ext>
            </a:extLst>
          </p:cNvPr>
          <p:cNvSpPr txBox="1"/>
          <p:nvPr/>
        </p:nvSpPr>
        <p:spPr>
          <a:xfrm>
            <a:off x="393539" y="474562"/>
            <a:ext cx="11296891" cy="3077766"/>
          </a:xfrm>
          <a:prstGeom prst="rect">
            <a:avLst/>
          </a:prstGeom>
          <a:solidFill>
            <a:schemeClr val="tx1"/>
          </a:solidFill>
        </p:spPr>
        <p:txBody>
          <a:bodyPr wrap="square" rtlCol="0">
            <a:spAutoFit/>
          </a:bodyPr>
          <a:lstStyle/>
          <a:p>
            <a:r>
              <a:rPr lang="x-none" sz="4400" dirty="0">
                <a:solidFill>
                  <a:schemeClr val="bg1"/>
                </a:solidFill>
                <a:latin typeface="Verdana" panose="020B0604030504040204" pitchFamily="34" charset="0"/>
                <a:ea typeface="Verdana" panose="020B0604030504040204" pitchFamily="34" charset="0"/>
              </a:rPr>
              <a:t>Pilate *said to Him, "What is truth?" And when he had said this, he went out again to the Jews and *said to them, "I find no guilt in Him.</a:t>
            </a:r>
            <a:endParaRPr lang="en-US" sz="4400" dirty="0">
              <a:solidFill>
                <a:schemeClr val="bg1"/>
              </a:solidFill>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1879650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F1CA0ED-D787-4C3C-AB20-B9E98D9C44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1000" y="908050"/>
            <a:ext cx="8890000" cy="5041900"/>
          </a:xfrm>
          <a:prstGeom prst="rect">
            <a:avLst/>
          </a:prstGeom>
        </p:spPr>
      </p:pic>
    </p:spTree>
    <p:extLst>
      <p:ext uri="{BB962C8B-B14F-4D97-AF65-F5344CB8AC3E}">
        <p14:creationId xmlns:p14="http://schemas.microsoft.com/office/powerpoint/2010/main" val="1341086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9C96217-DEDE-45EC-A0DA-66AFFAB36D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1756" y="0"/>
            <a:ext cx="6848488" cy="6858000"/>
          </a:xfrm>
          <a:prstGeom prst="rect">
            <a:avLst/>
          </a:prstGeom>
        </p:spPr>
      </p:pic>
    </p:spTree>
    <p:extLst>
      <p:ext uri="{BB962C8B-B14F-4D97-AF65-F5344CB8AC3E}">
        <p14:creationId xmlns:p14="http://schemas.microsoft.com/office/powerpoint/2010/main" val="3087928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3522D8-0DFA-4A15-9E7B-06C205C77A54}"/>
              </a:ext>
            </a:extLst>
          </p:cNvPr>
          <p:cNvSpPr txBox="1"/>
          <p:nvPr/>
        </p:nvSpPr>
        <p:spPr>
          <a:xfrm>
            <a:off x="468351" y="479502"/>
            <a:ext cx="11251581" cy="5262979"/>
          </a:xfrm>
          <a:prstGeom prst="rect">
            <a:avLst/>
          </a:prstGeom>
          <a:solidFill>
            <a:schemeClr val="tx1"/>
          </a:solidFill>
        </p:spPr>
        <p:txBody>
          <a:bodyPr wrap="square" rtlCol="0">
            <a:spAutoFit/>
          </a:bodyPr>
          <a:lstStyle/>
          <a:p>
            <a:r>
              <a:rPr lang="en-US" sz="4800" b="1" dirty="0">
                <a:solidFill>
                  <a:schemeClr val="bg1"/>
                </a:solidFill>
              </a:rPr>
              <a:t>L</a:t>
            </a:r>
            <a:r>
              <a:rPr lang="x-none" sz="4800" b="1" dirty="0">
                <a:solidFill>
                  <a:schemeClr val="bg1"/>
                </a:solidFill>
              </a:rPr>
              <a:t>uk</a:t>
            </a:r>
            <a:r>
              <a:rPr lang="en-US" sz="4800" b="1" dirty="0">
                <a:solidFill>
                  <a:schemeClr val="bg1"/>
                </a:solidFill>
              </a:rPr>
              <a:t>e</a:t>
            </a:r>
            <a:r>
              <a:rPr lang="x-none" sz="4800" b="1" dirty="0">
                <a:solidFill>
                  <a:schemeClr val="bg1"/>
                </a:solidFill>
              </a:rPr>
              <a:t> 5:1</a:t>
            </a:r>
            <a:r>
              <a:rPr lang="en-US" sz="4800" b="1" dirty="0">
                <a:solidFill>
                  <a:schemeClr val="bg1"/>
                </a:solidFill>
              </a:rPr>
              <a:t>-11</a:t>
            </a:r>
            <a:r>
              <a:rPr lang="x-none" sz="4800" b="1" dirty="0">
                <a:solidFill>
                  <a:schemeClr val="bg1"/>
                </a:solidFill>
              </a:rPr>
              <a:t>  Now it happened that while the crowd was pressing around Him and listening to the word of God, He was standing by the lake of Gennesaret; </a:t>
            </a:r>
            <a:endParaRPr lang="en-US" sz="4800" b="1" dirty="0">
              <a:solidFill>
                <a:schemeClr val="bg1"/>
              </a:solidFill>
            </a:endParaRPr>
          </a:p>
          <a:p>
            <a:r>
              <a:rPr lang="en-US" sz="4800" b="1" dirty="0">
                <a:solidFill>
                  <a:schemeClr val="bg1"/>
                </a:solidFill>
              </a:rPr>
              <a:t>and He saw two boats lying at the edge of the lake; but the fishermen had gotten out of them and were washing their nets. </a:t>
            </a:r>
          </a:p>
        </p:txBody>
      </p:sp>
    </p:spTree>
    <p:extLst>
      <p:ext uri="{BB962C8B-B14F-4D97-AF65-F5344CB8AC3E}">
        <p14:creationId xmlns:p14="http://schemas.microsoft.com/office/powerpoint/2010/main" val="982302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C93F26-B07A-4F88-BC3F-2E5FE608A645}"/>
              </a:ext>
            </a:extLst>
          </p:cNvPr>
          <p:cNvSpPr txBox="1"/>
          <p:nvPr/>
        </p:nvSpPr>
        <p:spPr>
          <a:xfrm>
            <a:off x="479502" y="434898"/>
            <a:ext cx="11173522" cy="6278642"/>
          </a:xfrm>
          <a:prstGeom prst="rect">
            <a:avLst/>
          </a:prstGeom>
          <a:solidFill>
            <a:schemeClr val="tx1"/>
          </a:solidFill>
        </p:spPr>
        <p:txBody>
          <a:bodyPr wrap="square" rtlCol="0">
            <a:spAutoFit/>
          </a:bodyPr>
          <a:lstStyle/>
          <a:p>
            <a:r>
              <a:rPr lang="x-none" sz="4800" b="1" dirty="0">
                <a:solidFill>
                  <a:schemeClr val="bg1"/>
                </a:solidFill>
              </a:rPr>
              <a:t>And He got into one of the boats, which was Simon's, and asked him to put out a little way from the land. And He sat down and </a:t>
            </a:r>
            <a:r>
              <a:rPr lang="x-none" sz="4800" b="1" i="1" dirty="0">
                <a:solidFill>
                  <a:schemeClr val="bg1"/>
                </a:solidFill>
              </a:rPr>
              <a:t>began</a:t>
            </a:r>
            <a:r>
              <a:rPr lang="x-none" sz="4800" b="1" dirty="0">
                <a:solidFill>
                  <a:schemeClr val="bg1"/>
                </a:solidFill>
              </a:rPr>
              <a:t> teaching the people from the boat. </a:t>
            </a:r>
            <a:endParaRPr lang="en-US" sz="4800" b="1" dirty="0">
              <a:solidFill>
                <a:schemeClr val="bg1"/>
              </a:solidFill>
            </a:endParaRPr>
          </a:p>
          <a:p>
            <a:r>
              <a:rPr lang="x-none" sz="4800" b="1" dirty="0">
                <a:solidFill>
                  <a:schemeClr val="bg1"/>
                </a:solidFill>
              </a:rPr>
              <a:t>When He had finished speaking, He said to Simon, "Put out into the deep water and let down your nets for a catch." </a:t>
            </a:r>
            <a:endParaRPr lang="en-US" sz="4800" b="1" dirty="0">
              <a:solidFill>
                <a:schemeClr val="bg1"/>
              </a:solidFill>
            </a:endParaRPr>
          </a:p>
          <a:p>
            <a:endParaRPr lang="en-US" dirty="0"/>
          </a:p>
        </p:txBody>
      </p:sp>
    </p:spTree>
    <p:extLst>
      <p:ext uri="{BB962C8B-B14F-4D97-AF65-F5344CB8AC3E}">
        <p14:creationId xmlns:p14="http://schemas.microsoft.com/office/powerpoint/2010/main" val="2310515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278578-FAAE-4C31-B44A-A31B4B083EFA}"/>
              </a:ext>
            </a:extLst>
          </p:cNvPr>
          <p:cNvSpPr txBox="1"/>
          <p:nvPr/>
        </p:nvSpPr>
        <p:spPr>
          <a:xfrm>
            <a:off x="479502" y="524107"/>
            <a:ext cx="11195825" cy="5262979"/>
          </a:xfrm>
          <a:prstGeom prst="rect">
            <a:avLst/>
          </a:prstGeom>
          <a:solidFill>
            <a:schemeClr val="tx1"/>
          </a:solidFill>
        </p:spPr>
        <p:txBody>
          <a:bodyPr wrap="square" rtlCol="0">
            <a:spAutoFit/>
          </a:bodyPr>
          <a:lstStyle/>
          <a:p>
            <a:r>
              <a:rPr lang="x-none" sz="4800" b="1" dirty="0">
                <a:solidFill>
                  <a:schemeClr val="bg1"/>
                </a:solidFill>
              </a:rPr>
              <a:t>Simon answered and said, "Master, we worked hard all night and caught nothing, but I will do as You say </a:t>
            </a:r>
            <a:r>
              <a:rPr lang="x-none" sz="4800" b="1" i="1" dirty="0">
                <a:solidFill>
                  <a:schemeClr val="bg1"/>
                </a:solidFill>
              </a:rPr>
              <a:t>and</a:t>
            </a:r>
            <a:r>
              <a:rPr lang="x-none" sz="4800" b="1" dirty="0">
                <a:solidFill>
                  <a:schemeClr val="bg1"/>
                </a:solidFill>
              </a:rPr>
              <a:t> let down the nets." </a:t>
            </a:r>
            <a:endParaRPr lang="en-US" sz="4800" b="1" dirty="0">
              <a:solidFill>
                <a:schemeClr val="bg1"/>
              </a:solidFill>
            </a:endParaRPr>
          </a:p>
          <a:p>
            <a:r>
              <a:rPr lang="en-US" sz="4800" b="1" dirty="0">
                <a:solidFill>
                  <a:schemeClr val="bg1"/>
                </a:solidFill>
              </a:rPr>
              <a:t>When they had done this, they enclosed a great quantity of fish, and their nets </a:t>
            </a:r>
            <a:r>
              <a:rPr lang="en-US" sz="4800" b="1" i="1" dirty="0">
                <a:solidFill>
                  <a:schemeClr val="bg1"/>
                </a:solidFill>
              </a:rPr>
              <a:t>began</a:t>
            </a:r>
            <a:r>
              <a:rPr lang="en-US" sz="4800" b="1" dirty="0">
                <a:solidFill>
                  <a:schemeClr val="bg1"/>
                </a:solidFill>
              </a:rPr>
              <a:t> to break;</a:t>
            </a:r>
          </a:p>
        </p:txBody>
      </p:sp>
    </p:spTree>
    <p:extLst>
      <p:ext uri="{BB962C8B-B14F-4D97-AF65-F5344CB8AC3E}">
        <p14:creationId xmlns:p14="http://schemas.microsoft.com/office/powerpoint/2010/main" val="2812216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1214</Words>
  <Application>Microsoft Office PowerPoint</Application>
  <PresentationFormat>Widescreen</PresentationFormat>
  <Paragraphs>61</Paragraphs>
  <Slides>45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Cadwallader</dc:creator>
  <cp:lastModifiedBy>WCCMediaTech</cp:lastModifiedBy>
  <cp:revision>18</cp:revision>
  <dcterms:created xsi:type="dcterms:W3CDTF">2020-01-04T22:27:51Z</dcterms:created>
  <dcterms:modified xsi:type="dcterms:W3CDTF">2020-01-05T15:06:04Z</dcterms:modified>
</cp:coreProperties>
</file>