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51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F12C3-BDAB-AA48-9FCD-26E93A90A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93511F-FEED-2541-B153-ED37288BF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8507-34E4-AE43-8493-0CFB1AE8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F019D-4A28-9D40-B899-FD947069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30658-6C08-514C-B2E2-79308EB5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9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4C5F-97FF-644E-9DC1-9A2CDC89F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E8F0A-1363-DD41-8935-FD61993F0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4A2E3-FEF2-6246-95B4-263CFD27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10472-684E-DA4E-9207-4F92D351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CA651-F664-6E4F-B8EF-65581D04B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6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0A5396-7D2D-6D43-B899-A696C4F39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9D791-808C-BC4A-AC14-3BF8ADC0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DCF87-002C-9D4B-8D98-DAC935499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214FF-0865-EC40-9FF3-7D22E340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9F289-1534-D64D-A6A7-B434CFC3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3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85CC-4087-5947-A7BE-1166C17A9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EA63F-DAEB-DA47-A1ED-729AFB56B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9F24F-13C5-3B4C-A44F-ED378EE3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D8255-A72C-AF45-B4E0-B37C6846C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E944F-819C-5141-8941-47BB7C6C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2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9FED0-5F9C-4044-84CD-F4332509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EB7A-DC9F-7F47-B406-10224229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AC07B-340A-6043-9538-3F67A7F9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8D343-649C-B34A-8C16-21AAE9261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2B733-5828-3243-83F7-4D20ECAE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5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4C6C-0F6D-2248-9497-4324DA77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29EE-84D1-E440-90CB-7E3351190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AE1A8-035F-0E4B-AA93-2F2AF4ED5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60CF6-B978-1C40-BED0-357A92FA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19335-3CDE-9D47-B386-8444383E5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95B39-D99F-2B4D-AA5D-3F036EFE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6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F6C3-07A7-6740-8EFA-9111A6BD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707BDA-15FF-E041-A987-A23E4002D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C32EDE-219D-F449-8E90-7C26B9B0B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64E49-AB45-DE4E-8EBA-36C1BD691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3C25A-20BF-0843-98FA-87821632F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B63F51-0BDB-6A47-815E-B20A9F833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181A7-2CD6-0B4D-8DE0-B1A5DABC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E82A3-22E4-E649-992D-32E70A05E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F547-5A59-7647-8350-09993E73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6AD71-6567-0744-AB06-AE6DE7E9B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A9DAA-1218-0F49-B76D-D89FCF50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4C4E0-F617-8B4B-B9B3-420BC446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03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33171-B3CD-894F-A58E-D533046C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BBCB0-AE5E-9B43-8400-1529B24B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437A1-500B-1249-8014-E374BCEC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0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C34F-F2D5-0547-BA43-9BC86152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1CD89-5462-664F-B708-8829A661F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C447C-C83A-D545-9FE5-5A99BA21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9793B-0857-2E4E-83AC-5820DF00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0C4CB-1320-8245-977C-01617B90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AA4-8075-BE41-8954-53253B8F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2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8788F-877C-0440-99F1-51F7C264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EDF7EC-3C7B-1949-90DA-6D97F7C22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3B51E-7827-AB42-8236-DA0EC9ED0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27EE-DB66-5042-A46A-D3B7FAB7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61316-FB51-824D-8494-6C5B446A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260DC-463A-E04C-B6E4-A1ADE261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0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982B-4E1E-AC41-91E0-0D63A82A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5CC3A-DEEF-324A-8037-B2B4750E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C3C6-CC89-2D4F-A02E-757C65390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99319-ABD0-2C4F-8179-235361C7BE9C}" type="datetimeFigureOut">
              <a:rPr lang="en-US" smtClean="0"/>
              <a:t>12/31/22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B75D8-685D-864F-851C-697E61700F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B1A3F-3B18-1842-A90B-C5FDCF09C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649BC-2520-A448-8AFF-0C6AFDB7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9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0F77-BE13-0A4C-8CE1-B80B261661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46289-CA9F-5340-A58D-7CF398A435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E80CC-B93B-3142-936E-31DBC115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9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6345-06B2-DD4C-A453-44C0D26A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03F132-05CA-BB45-8186-3DB59952C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762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60F8-F784-7547-8184-CD5B62F6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FF1E45-447B-FB45-A761-2FE8F2C85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10874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C6273-3DFA-ED4A-9B9C-849489899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A0746F-0C42-DD47-B0C2-B260E42B8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874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9358-06D6-8042-B221-96728707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687881-91E9-7545-8AC8-65C6A969E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113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8468-539F-7E48-B5DC-A894FA336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5FE54E-3EC0-EB40-BD1D-06AB6C268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1023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73591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55A4E-9C82-DB44-9D2E-26424FEB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7DF914-23EE-474B-941B-C6D3D18E0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0582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B84B-0E8E-7A4C-8863-6D9B7D46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CB8E1D-849D-9443-9CAF-66D18A8B7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828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EA0C1-DB22-DA46-80CC-28F11239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1D706A-AAA8-3A43-84C4-D5D502D73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75922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8B84-B6CB-C44F-AEB2-EF3A0D52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EE254E-AAB0-5F43-ADBA-D974AFF4C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990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F90B7-7DDA-414F-9B9F-7371C47DE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C29BE-E861-624E-8CA3-7EB94B01E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148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21EC-160D-7E46-AA30-3E5AD04A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B38C86-6216-6E42-A9E3-04B28F21D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3419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2022-12-31T22:54:26Z</dcterms:created>
  <dcterms:modified xsi:type="dcterms:W3CDTF">2022-12-31T22:58:05Z</dcterms:modified>
</cp:coreProperties>
</file>