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878"/>
  </p:normalViewPr>
  <p:slideViewPr>
    <p:cSldViewPr snapToGrid="0">
      <p:cViewPr varScale="1">
        <p:scale>
          <a:sx n="90" d="100"/>
          <a:sy n="90" d="100"/>
        </p:scale>
        <p:origin x="23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5/27/23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5/27/23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outdoor, night sky&#10;&#10;Description automatically generated">
            <a:extLst>
              <a:ext uri="{FF2B5EF4-FFF2-40B4-BE49-F238E27FC236}">
                <a16:creationId xmlns:a16="http://schemas.microsoft.com/office/drawing/2014/main" id="{4CDFCF85-AF21-9A0A-C5CA-67716F58A4C3}"/>
              </a:ext>
            </a:extLst>
          </p:cNvPr>
          <p:cNvPicPr>
            <a:picLocks noGrp="1" noChangeAspect="1"/>
          </p:cNvPicPr>
          <p:nvPr>
            <p:ph type="pic" idx="4294967295"/>
          </p:nvPr>
        </p:nvPicPr>
        <p:blipFill>
          <a:blip r:embed="rId2"/>
          <a:srcRect t="19033" b="19033"/>
          <a:stretch>
            <a:fillRect/>
          </a:stretch>
        </p:blipFill>
        <p:spPr>
          <a:xfrm>
            <a:off x="0" y="128588"/>
            <a:ext cx="12192000" cy="6742112"/>
          </a:xfrm>
        </p:spPr>
      </p:pic>
    </p:spTree>
    <p:extLst>
      <p:ext uri="{BB962C8B-B14F-4D97-AF65-F5344CB8AC3E}">
        <p14:creationId xmlns:p14="http://schemas.microsoft.com/office/powerpoint/2010/main" val="231522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F4AC70-8171-80D9-109D-448166E22899}"/>
              </a:ext>
            </a:extLst>
          </p:cNvPr>
          <p:cNvSpPr txBox="1"/>
          <p:nvPr/>
        </p:nvSpPr>
        <p:spPr>
          <a:xfrm>
            <a:off x="1128713" y="1678097"/>
            <a:ext cx="9886950" cy="3416320"/>
          </a:xfrm>
          <a:prstGeom prst="rect">
            <a:avLst/>
          </a:prstGeom>
          <a:noFill/>
        </p:spPr>
        <p:txBody>
          <a:bodyPr wrap="square">
            <a:spAutoFit/>
          </a:bodyPr>
          <a:lstStyle/>
          <a:p>
            <a:r>
              <a:rPr lang="en-US" sz="3600" i="1" dirty="0">
                <a:effectLst/>
                <a:latin typeface="Calibri" panose="020F0502020204030204" pitchFamily="34" charset="0"/>
                <a:ea typeface="Calibri" panose="020F0502020204030204" pitchFamily="34" charset="0"/>
                <a:cs typeface="Calibri" panose="020F0502020204030204" pitchFamily="34" charset="0"/>
              </a:rPr>
              <a:t>People who don’t think about the future are less engaged with society, save less for retirement, make poor health decisions, procrastinate more, have a harder time resisting temptation, care less about long-term challenges, are more likely to drop out of school or be arrested... and more</a:t>
            </a:r>
            <a:r>
              <a:rPr lang="en-US" sz="2800" i="1" dirty="0">
                <a:effectLst/>
                <a:latin typeface="Calibri" panose="020F0502020204030204" pitchFamily="34" charset="0"/>
                <a:ea typeface="Calibri" panose="020F0502020204030204" pitchFamily="34" charset="0"/>
                <a:cs typeface="Calibri" panose="020F0502020204030204" pitchFamily="34" charset="0"/>
              </a:rPr>
              <a:t>.</a:t>
            </a:r>
            <a:r>
              <a:rPr lang="en-US" sz="2800" i="1" dirty="0">
                <a:effectLst/>
                <a:latin typeface="Calibri" panose="020F0502020204030204" pitchFamily="34" charset="0"/>
                <a:cs typeface="Calibri" panose="020F0502020204030204" pitchFamily="34" charset="0"/>
              </a:rPr>
              <a:t> </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39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33D33-100A-5C0C-052B-DDC07331C4BC}"/>
              </a:ext>
            </a:extLst>
          </p:cNvPr>
          <p:cNvSpPr txBox="1"/>
          <p:nvPr/>
        </p:nvSpPr>
        <p:spPr>
          <a:xfrm>
            <a:off x="0" y="85725"/>
            <a:ext cx="12192000" cy="6686550"/>
          </a:xfrm>
          <a:prstGeom prst="rect">
            <a:avLst/>
          </a:prstGeom>
          <a:noFill/>
        </p:spPr>
        <p:txBody>
          <a:bodyPr wrap="square">
            <a:spAutoFit/>
          </a:bodyPr>
          <a:lstStyle/>
          <a:p>
            <a:r>
              <a:rPr lang="en-US" b="0" i="1" u="none" strike="noStrike" dirty="0">
                <a:solidFill>
                  <a:srgbClr val="26323E"/>
                </a:solidFill>
                <a:effectLst/>
                <a:latin typeface="freight-text-pro"/>
              </a:rPr>
              <a:t>“</a:t>
            </a:r>
            <a:r>
              <a:rPr lang="en-US" sz="3200" b="0" i="1" u="none" strike="noStrike" dirty="0">
                <a:effectLst/>
                <a:latin typeface="freight-text-pro"/>
              </a:rPr>
              <a:t>It is not the critic who counts; not the man who points out how the strong man stumbles, or where the doer of deeds could have done them better. The credit belongs to the man who is actually in the arena, whose face is marred by dust and sweat and blood; who strives valiantly; who errs, who comes short again and again, because there is no effort without error and shortcoming; but who does actually strive to do the deeds; who knows great enthusiasms, the great devotions; who spends himself in a worthy cause; who at the best knows in the end the triumph of high achievement, and who at the worst, if he fails, at least fails while daring greatly, so that his place shall never be with those cold and timid souls who neither know victory nor defeat.”</a:t>
            </a:r>
          </a:p>
          <a:p>
            <a:endParaRPr lang="en-US" sz="3200" i="1" dirty="0">
              <a:latin typeface="freight-text-pro"/>
            </a:endParaRPr>
          </a:p>
          <a:p>
            <a:r>
              <a:rPr lang="en-US" sz="3200" i="1" dirty="0">
                <a:latin typeface="freight-text-pro"/>
              </a:rPr>
              <a:t>-Theodore Roosevelt</a:t>
            </a:r>
            <a:endParaRPr lang="en-US" sz="3200" dirty="0"/>
          </a:p>
        </p:txBody>
      </p:sp>
    </p:spTree>
    <p:extLst>
      <p:ext uri="{BB962C8B-B14F-4D97-AF65-F5344CB8AC3E}">
        <p14:creationId xmlns:p14="http://schemas.microsoft.com/office/powerpoint/2010/main" val="615822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928</TotalTime>
  <Words>216</Words>
  <Application>Microsoft Macintosh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Gothic</vt:lpstr>
      <vt:lpstr>freight-text-pro</vt:lpstr>
      <vt:lpstr>Wingdings 3</vt:lpstr>
      <vt:lpstr>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3</cp:revision>
  <dcterms:created xsi:type="dcterms:W3CDTF">2023-05-27T21:24:03Z</dcterms:created>
  <dcterms:modified xsi:type="dcterms:W3CDTF">2023-05-28T12:52:42Z</dcterms:modified>
  <cp:category/>
</cp:coreProperties>
</file>