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7385" y="187818"/>
            <a:ext cx="9730105" cy="1970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1245" y="4049611"/>
            <a:ext cx="11744324" cy="136207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516376" y="8405190"/>
            <a:ext cx="720725" cy="848994"/>
          </a:xfrm>
          <a:custGeom>
            <a:avLst/>
            <a:gdLst/>
            <a:ahLst/>
            <a:cxnLst/>
            <a:rect l="l" t="t" r="r" b="b"/>
            <a:pathLst>
              <a:path w="720725" h="848995">
                <a:moveTo>
                  <a:pt x="385800" y="259054"/>
                </a:moveTo>
                <a:lnTo>
                  <a:pt x="384898" y="202196"/>
                </a:lnTo>
                <a:lnTo>
                  <a:pt x="377609" y="148285"/>
                </a:lnTo>
                <a:lnTo>
                  <a:pt x="365226" y="99555"/>
                </a:lnTo>
                <a:lnTo>
                  <a:pt x="348983" y="58191"/>
                </a:lnTo>
                <a:lnTo>
                  <a:pt x="319633" y="14820"/>
                </a:lnTo>
                <a:lnTo>
                  <a:pt x="287693" y="0"/>
                </a:lnTo>
                <a:lnTo>
                  <a:pt x="283883" y="0"/>
                </a:lnTo>
                <a:lnTo>
                  <a:pt x="255206" y="46621"/>
                </a:lnTo>
                <a:lnTo>
                  <a:pt x="248297" y="67017"/>
                </a:lnTo>
                <a:lnTo>
                  <a:pt x="236410" y="101409"/>
                </a:lnTo>
                <a:lnTo>
                  <a:pt x="220306" y="140919"/>
                </a:lnTo>
                <a:lnTo>
                  <a:pt x="197929" y="184226"/>
                </a:lnTo>
                <a:lnTo>
                  <a:pt x="167195" y="230009"/>
                </a:lnTo>
                <a:lnTo>
                  <a:pt x="126034" y="276936"/>
                </a:lnTo>
                <a:lnTo>
                  <a:pt x="98755" y="311289"/>
                </a:lnTo>
                <a:lnTo>
                  <a:pt x="84429" y="343827"/>
                </a:lnTo>
                <a:lnTo>
                  <a:pt x="79832" y="373214"/>
                </a:lnTo>
                <a:lnTo>
                  <a:pt x="81724" y="398132"/>
                </a:lnTo>
                <a:lnTo>
                  <a:pt x="82613" y="402856"/>
                </a:lnTo>
                <a:lnTo>
                  <a:pt x="83781" y="407416"/>
                </a:lnTo>
                <a:lnTo>
                  <a:pt x="85102" y="411848"/>
                </a:lnTo>
                <a:lnTo>
                  <a:pt x="89395" y="411187"/>
                </a:lnTo>
                <a:lnTo>
                  <a:pt x="93599" y="410298"/>
                </a:lnTo>
                <a:lnTo>
                  <a:pt x="98132" y="410298"/>
                </a:lnTo>
                <a:lnTo>
                  <a:pt x="140169" y="420878"/>
                </a:lnTo>
                <a:lnTo>
                  <a:pt x="178384" y="446125"/>
                </a:lnTo>
                <a:lnTo>
                  <a:pt x="185508" y="451002"/>
                </a:lnTo>
                <a:lnTo>
                  <a:pt x="191998" y="454774"/>
                </a:lnTo>
                <a:lnTo>
                  <a:pt x="196773" y="456272"/>
                </a:lnTo>
                <a:lnTo>
                  <a:pt x="223570" y="448106"/>
                </a:lnTo>
                <a:lnTo>
                  <a:pt x="257746" y="426173"/>
                </a:lnTo>
                <a:lnTo>
                  <a:pt x="277202" y="410298"/>
                </a:lnTo>
                <a:lnTo>
                  <a:pt x="296748" y="394360"/>
                </a:lnTo>
                <a:lnTo>
                  <a:pt x="338035" y="356565"/>
                </a:lnTo>
                <a:lnTo>
                  <a:pt x="379069" y="316661"/>
                </a:lnTo>
                <a:lnTo>
                  <a:pt x="385800" y="259054"/>
                </a:lnTo>
                <a:close/>
              </a:path>
              <a:path w="720725" h="848995">
                <a:moveTo>
                  <a:pt x="720471" y="210502"/>
                </a:moveTo>
                <a:lnTo>
                  <a:pt x="716356" y="163525"/>
                </a:lnTo>
                <a:lnTo>
                  <a:pt x="707986" y="118973"/>
                </a:lnTo>
                <a:lnTo>
                  <a:pt x="695782" y="77774"/>
                </a:lnTo>
                <a:lnTo>
                  <a:pt x="680135" y="40843"/>
                </a:lnTo>
                <a:lnTo>
                  <a:pt x="663092" y="32664"/>
                </a:lnTo>
                <a:lnTo>
                  <a:pt x="658228" y="35064"/>
                </a:lnTo>
                <a:lnTo>
                  <a:pt x="655396" y="39306"/>
                </a:lnTo>
                <a:lnTo>
                  <a:pt x="625729" y="82296"/>
                </a:lnTo>
                <a:lnTo>
                  <a:pt x="596214" y="122047"/>
                </a:lnTo>
                <a:lnTo>
                  <a:pt x="566216" y="159562"/>
                </a:lnTo>
                <a:lnTo>
                  <a:pt x="535127" y="195834"/>
                </a:lnTo>
                <a:lnTo>
                  <a:pt x="502310" y="231876"/>
                </a:lnTo>
                <a:lnTo>
                  <a:pt x="467144" y="268681"/>
                </a:lnTo>
                <a:lnTo>
                  <a:pt x="429018" y="307276"/>
                </a:lnTo>
                <a:lnTo>
                  <a:pt x="385305" y="350761"/>
                </a:lnTo>
                <a:lnTo>
                  <a:pt x="342163" y="392150"/>
                </a:lnTo>
                <a:lnTo>
                  <a:pt x="300659" y="428840"/>
                </a:lnTo>
                <a:lnTo>
                  <a:pt x="261886" y="458254"/>
                </a:lnTo>
                <a:lnTo>
                  <a:pt x="226910" y="477812"/>
                </a:lnTo>
                <a:lnTo>
                  <a:pt x="196799" y="484898"/>
                </a:lnTo>
                <a:lnTo>
                  <a:pt x="186270" y="483171"/>
                </a:lnTo>
                <a:lnTo>
                  <a:pt x="175844" y="478561"/>
                </a:lnTo>
                <a:lnTo>
                  <a:pt x="165379" y="471970"/>
                </a:lnTo>
                <a:lnTo>
                  <a:pt x="142240" y="455295"/>
                </a:lnTo>
                <a:lnTo>
                  <a:pt x="128739" y="447141"/>
                </a:lnTo>
                <a:lnTo>
                  <a:pt x="114096" y="441198"/>
                </a:lnTo>
                <a:lnTo>
                  <a:pt x="98120" y="438899"/>
                </a:lnTo>
                <a:lnTo>
                  <a:pt x="74790" y="443814"/>
                </a:lnTo>
                <a:lnTo>
                  <a:pt x="27749" y="484809"/>
                </a:lnTo>
                <a:lnTo>
                  <a:pt x="2717" y="522058"/>
                </a:lnTo>
                <a:lnTo>
                  <a:pt x="0" y="532015"/>
                </a:lnTo>
                <a:lnTo>
                  <a:pt x="5067" y="540956"/>
                </a:lnTo>
                <a:lnTo>
                  <a:pt x="9842" y="543763"/>
                </a:lnTo>
                <a:lnTo>
                  <a:pt x="14998" y="543763"/>
                </a:lnTo>
                <a:lnTo>
                  <a:pt x="66205" y="549313"/>
                </a:lnTo>
                <a:lnTo>
                  <a:pt x="99796" y="564299"/>
                </a:lnTo>
                <a:lnTo>
                  <a:pt x="121996" y="586219"/>
                </a:lnTo>
                <a:lnTo>
                  <a:pt x="157505" y="640930"/>
                </a:lnTo>
                <a:lnTo>
                  <a:pt x="182930" y="666940"/>
                </a:lnTo>
                <a:lnTo>
                  <a:pt x="221297" y="686409"/>
                </a:lnTo>
                <a:lnTo>
                  <a:pt x="278498" y="695159"/>
                </a:lnTo>
                <a:lnTo>
                  <a:pt x="281139" y="701662"/>
                </a:lnTo>
                <a:lnTo>
                  <a:pt x="283718" y="708520"/>
                </a:lnTo>
                <a:lnTo>
                  <a:pt x="286270" y="715683"/>
                </a:lnTo>
                <a:lnTo>
                  <a:pt x="288836" y="723049"/>
                </a:lnTo>
                <a:lnTo>
                  <a:pt x="301650" y="757262"/>
                </a:lnTo>
                <a:lnTo>
                  <a:pt x="320001" y="791743"/>
                </a:lnTo>
                <a:lnTo>
                  <a:pt x="347764" y="821982"/>
                </a:lnTo>
                <a:lnTo>
                  <a:pt x="388797" y="843445"/>
                </a:lnTo>
                <a:lnTo>
                  <a:pt x="425754" y="848626"/>
                </a:lnTo>
                <a:lnTo>
                  <a:pt x="488645" y="848626"/>
                </a:lnTo>
                <a:lnTo>
                  <a:pt x="575868" y="824560"/>
                </a:lnTo>
                <a:lnTo>
                  <a:pt x="614819" y="795134"/>
                </a:lnTo>
                <a:lnTo>
                  <a:pt x="631634" y="745655"/>
                </a:lnTo>
                <a:lnTo>
                  <a:pt x="621626" y="714959"/>
                </a:lnTo>
                <a:lnTo>
                  <a:pt x="599173" y="689851"/>
                </a:lnTo>
                <a:lnTo>
                  <a:pt x="567563" y="672922"/>
                </a:lnTo>
                <a:lnTo>
                  <a:pt x="530098" y="666711"/>
                </a:lnTo>
                <a:lnTo>
                  <a:pt x="494398" y="664819"/>
                </a:lnTo>
                <a:lnTo>
                  <a:pt x="452297" y="656437"/>
                </a:lnTo>
                <a:lnTo>
                  <a:pt x="415150" y="637476"/>
                </a:lnTo>
                <a:lnTo>
                  <a:pt x="394296" y="603846"/>
                </a:lnTo>
                <a:lnTo>
                  <a:pt x="454025" y="596303"/>
                </a:lnTo>
                <a:lnTo>
                  <a:pt x="505726" y="581456"/>
                </a:lnTo>
                <a:lnTo>
                  <a:pt x="549948" y="560768"/>
                </a:lnTo>
                <a:lnTo>
                  <a:pt x="587248" y="535736"/>
                </a:lnTo>
                <a:lnTo>
                  <a:pt x="618159" y="507834"/>
                </a:lnTo>
                <a:lnTo>
                  <a:pt x="637806" y="484898"/>
                </a:lnTo>
                <a:lnTo>
                  <a:pt x="643242" y="478561"/>
                </a:lnTo>
                <a:lnTo>
                  <a:pt x="686282" y="404139"/>
                </a:lnTo>
                <a:lnTo>
                  <a:pt x="703237" y="356717"/>
                </a:lnTo>
                <a:lnTo>
                  <a:pt x="714311" y="308013"/>
                </a:lnTo>
                <a:lnTo>
                  <a:pt x="719924" y="258965"/>
                </a:lnTo>
                <a:lnTo>
                  <a:pt x="720471" y="210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6548" y="-48287"/>
            <a:ext cx="12171680" cy="1897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2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308" y="1882167"/>
            <a:ext cx="16864965" cy="7099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Hebrews%2012&amp;version=NIV&amp;fen-NIV-30219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1131" y="1714080"/>
            <a:ext cx="8425180" cy="56883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algn="ctr">
              <a:lnSpc>
                <a:spcPts val="14930"/>
              </a:lnSpc>
              <a:spcBef>
                <a:spcPts val="235"/>
              </a:spcBef>
            </a:pPr>
            <a:r>
              <a:rPr spc="-10" dirty="0">
                <a:latin typeface="Times New Roman"/>
                <a:cs typeface="Times New Roman"/>
              </a:rPr>
              <a:t>THANKFUL </a:t>
            </a:r>
            <a:r>
              <a:rPr spc="-345" dirty="0">
                <a:latin typeface="Times New Roman"/>
                <a:cs typeface="Times New Roman"/>
              </a:rPr>
              <a:t>FOR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Times New Roman"/>
                <a:cs typeface="Times New Roman"/>
              </a:rPr>
              <a:t>THE </a:t>
            </a:r>
            <a:r>
              <a:rPr spc="-484" dirty="0">
                <a:latin typeface="Times New Roman"/>
                <a:cs typeface="Times New Roman"/>
              </a:rPr>
              <a:t>STRUGGLE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986597"/>
            <a:ext cx="16797020" cy="80818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sz="5400" spc="75" dirty="0">
                <a:solidFill>
                  <a:srgbClr val="FFFFFF"/>
                </a:solidFill>
                <a:latin typeface="Verdana"/>
                <a:cs typeface="Verdana"/>
              </a:rPr>
              <a:t>Therefore,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65" dirty="0">
                <a:solidFill>
                  <a:srgbClr val="FFFFFF"/>
                </a:solidFill>
                <a:latin typeface="Verdana"/>
                <a:cs typeface="Verdana"/>
              </a:rPr>
              <a:t>since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95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9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5" dirty="0">
                <a:solidFill>
                  <a:srgbClr val="FFFFFF"/>
                </a:solidFill>
                <a:latin typeface="Verdana"/>
                <a:cs typeface="Verdana"/>
              </a:rPr>
              <a:t>surrounded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7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95" dirty="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5" dirty="0">
                <a:solidFill>
                  <a:srgbClr val="FFFFFF"/>
                </a:solidFill>
                <a:latin typeface="Verdana"/>
                <a:cs typeface="Verdana"/>
              </a:rPr>
              <a:t>great </a:t>
            </a:r>
            <a:r>
              <a:rPr sz="5400" spc="210" dirty="0">
                <a:solidFill>
                  <a:srgbClr val="FFFFFF"/>
                </a:solidFill>
                <a:latin typeface="Verdana"/>
                <a:cs typeface="Verdana"/>
              </a:rPr>
              <a:t>cloud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5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65" dirty="0">
                <a:solidFill>
                  <a:srgbClr val="FFFFFF"/>
                </a:solidFill>
                <a:latin typeface="Verdana"/>
                <a:cs typeface="Verdana"/>
              </a:rPr>
              <a:t>witnesses,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14" dirty="0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90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0" dirty="0">
                <a:solidFill>
                  <a:srgbClr val="FFFFFF"/>
                </a:solidFill>
                <a:latin typeface="Verdana"/>
                <a:cs typeface="Verdana"/>
              </a:rPr>
              <a:t>throw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75" dirty="0">
                <a:solidFill>
                  <a:srgbClr val="FFFFFF"/>
                </a:solidFill>
                <a:latin typeface="Verdana"/>
                <a:cs typeface="Verdana"/>
              </a:rPr>
              <a:t>off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65" dirty="0">
                <a:solidFill>
                  <a:srgbClr val="FFFFFF"/>
                </a:solidFill>
                <a:latin typeface="Verdana"/>
                <a:cs typeface="Verdana"/>
              </a:rPr>
              <a:t>everything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5400" spc="100" dirty="0">
                <a:solidFill>
                  <a:srgbClr val="FFFFFF"/>
                </a:solidFill>
                <a:latin typeface="Verdana"/>
                <a:cs typeface="Verdana"/>
              </a:rPr>
              <a:t>hinders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50" dirty="0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0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45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dirty="0">
                <a:solidFill>
                  <a:srgbClr val="FFFFFF"/>
                </a:solidFill>
                <a:latin typeface="Verdana"/>
                <a:cs typeface="Verdana"/>
              </a:rPr>
              <a:t>easily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55" dirty="0">
                <a:solidFill>
                  <a:srgbClr val="FFFFFF"/>
                </a:solidFill>
                <a:latin typeface="Verdana"/>
                <a:cs typeface="Verdana"/>
              </a:rPr>
              <a:t>entangles.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14" dirty="0">
                <a:solidFill>
                  <a:srgbClr val="FFFFFF"/>
                </a:solidFill>
                <a:latin typeface="Verdana"/>
                <a:cs typeface="Verdana"/>
              </a:rPr>
              <a:t>let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65" dirty="0">
                <a:solidFill>
                  <a:srgbClr val="FFFFFF"/>
                </a:solidFill>
                <a:latin typeface="Verdana"/>
                <a:cs typeface="Verdana"/>
              </a:rPr>
              <a:t>us </a:t>
            </a:r>
            <a:r>
              <a:rPr sz="5400" spc="70" dirty="0">
                <a:solidFill>
                  <a:srgbClr val="FFFFFF"/>
                </a:solidFill>
                <a:latin typeface="Verdana"/>
                <a:cs typeface="Verdana"/>
              </a:rPr>
              <a:t>run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2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5" dirty="0">
                <a:solidFill>
                  <a:srgbClr val="FFFFFF"/>
                </a:solidFill>
                <a:latin typeface="Verdana"/>
                <a:cs typeface="Verdana"/>
              </a:rPr>
              <a:t>perseverance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00" dirty="0">
                <a:solidFill>
                  <a:srgbClr val="FFFFFF"/>
                </a:solidFill>
                <a:latin typeface="Verdana"/>
                <a:cs typeface="Verdana"/>
              </a:rPr>
              <a:t>race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05" dirty="0">
                <a:solidFill>
                  <a:srgbClr val="FFFFFF"/>
                </a:solidFill>
                <a:latin typeface="Verdana"/>
                <a:cs typeface="Verdana"/>
              </a:rPr>
              <a:t>marked</a:t>
            </a:r>
            <a:r>
              <a:rPr sz="5400" spc="-4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65" dirty="0">
                <a:solidFill>
                  <a:srgbClr val="FFFFFF"/>
                </a:solidFill>
                <a:latin typeface="Verdana"/>
                <a:cs typeface="Verdana"/>
              </a:rPr>
              <a:t>out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8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-25" dirty="0">
                <a:solidFill>
                  <a:srgbClr val="FFFFFF"/>
                </a:solidFill>
                <a:latin typeface="Verdana"/>
                <a:cs typeface="Verdana"/>
              </a:rPr>
              <a:t>us, </a:t>
            </a:r>
            <a:r>
              <a:rPr sz="5400" spc="80" dirty="0">
                <a:solidFill>
                  <a:srgbClr val="FFFFFF"/>
                </a:solidFill>
                <a:latin typeface="Verdana"/>
                <a:cs typeface="Verdana"/>
              </a:rPr>
              <a:t>fixing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0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70" dirty="0">
                <a:solidFill>
                  <a:srgbClr val="FFFFFF"/>
                </a:solidFill>
                <a:latin typeface="Verdana"/>
                <a:cs typeface="Verdana"/>
              </a:rPr>
              <a:t>eyes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4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dirty="0">
                <a:solidFill>
                  <a:srgbClr val="FFFFFF"/>
                </a:solidFill>
                <a:latin typeface="Verdana"/>
                <a:cs typeface="Verdana"/>
              </a:rPr>
              <a:t>Jesus,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0" dirty="0">
                <a:solidFill>
                  <a:srgbClr val="FFFFFF"/>
                </a:solidFill>
                <a:latin typeface="Verdana"/>
                <a:cs typeface="Verdana"/>
              </a:rPr>
              <a:t>pioneer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10" dirty="0">
                <a:solidFill>
                  <a:srgbClr val="FFFFFF"/>
                </a:solidFill>
                <a:latin typeface="Verdana"/>
                <a:cs typeface="Verdana"/>
              </a:rPr>
              <a:t>perfecter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29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5400" dirty="0">
                <a:solidFill>
                  <a:srgbClr val="FFFFFF"/>
                </a:solidFill>
                <a:latin typeface="Verdana"/>
                <a:cs typeface="Verdana"/>
              </a:rPr>
              <a:t>faith.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5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-110" dirty="0">
                <a:solidFill>
                  <a:srgbClr val="FFFFFF"/>
                </a:solidFill>
                <a:latin typeface="Verdana"/>
                <a:cs typeface="Verdana"/>
              </a:rPr>
              <a:t>joy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60" dirty="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95" dirty="0">
                <a:solidFill>
                  <a:srgbClr val="FFFFFF"/>
                </a:solidFill>
                <a:latin typeface="Verdana"/>
                <a:cs typeface="Verdana"/>
              </a:rPr>
              <a:t>before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60" dirty="0">
                <a:solidFill>
                  <a:srgbClr val="FFFFFF"/>
                </a:solidFill>
                <a:latin typeface="Verdana"/>
                <a:cs typeface="Verdana"/>
              </a:rPr>
              <a:t>him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25" dirty="0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60" dirty="0">
                <a:solidFill>
                  <a:srgbClr val="FFFFFF"/>
                </a:solidFill>
                <a:latin typeface="Verdana"/>
                <a:cs typeface="Verdana"/>
              </a:rPr>
              <a:t>endured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75" dirty="0">
                <a:solidFill>
                  <a:srgbClr val="FFFFFF"/>
                </a:solidFill>
                <a:latin typeface="Verdana"/>
                <a:cs typeface="Verdana"/>
              </a:rPr>
              <a:t>cross, </a:t>
            </a:r>
            <a:r>
              <a:rPr sz="5400" spc="150" dirty="0">
                <a:solidFill>
                  <a:srgbClr val="FFFFFF"/>
                </a:solidFill>
                <a:latin typeface="Verdana"/>
                <a:cs typeface="Verdana"/>
              </a:rPr>
              <a:t>scorning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95" dirty="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dirty="0">
                <a:solidFill>
                  <a:srgbClr val="FFFFFF"/>
                </a:solidFill>
                <a:latin typeface="Verdana"/>
                <a:cs typeface="Verdana"/>
              </a:rPr>
              <a:t>shame,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0" dirty="0">
                <a:solidFill>
                  <a:srgbClr val="FFFFFF"/>
                </a:solidFill>
                <a:latin typeface="Verdana"/>
                <a:cs typeface="Verdana"/>
              </a:rPr>
              <a:t>sat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00" dirty="0">
                <a:solidFill>
                  <a:srgbClr val="FFFFFF"/>
                </a:solidFill>
                <a:latin typeface="Verdana"/>
                <a:cs typeface="Verdana"/>
              </a:rPr>
              <a:t>down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5400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05" dirty="0">
                <a:solidFill>
                  <a:srgbClr val="FFFFFF"/>
                </a:solidFill>
                <a:latin typeface="Verdana"/>
                <a:cs typeface="Verdana"/>
              </a:rPr>
              <a:t>right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5" dirty="0">
                <a:solidFill>
                  <a:srgbClr val="FFFFFF"/>
                </a:solidFill>
                <a:latin typeface="Verdana"/>
                <a:cs typeface="Verdana"/>
              </a:rPr>
              <a:t>hand</a:t>
            </a:r>
            <a:r>
              <a:rPr sz="54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29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5400" spc="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5400" spc="-4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130" dirty="0">
                <a:solidFill>
                  <a:srgbClr val="FFFFFF"/>
                </a:solidFill>
                <a:latin typeface="Verdana"/>
                <a:cs typeface="Verdana"/>
              </a:rPr>
              <a:t>throne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254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5400" spc="-48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5400" spc="-20" dirty="0">
                <a:solidFill>
                  <a:srgbClr val="FFFFFF"/>
                </a:solidFill>
                <a:latin typeface="Verdana"/>
                <a:cs typeface="Verdana"/>
              </a:rPr>
              <a:t>God.</a:t>
            </a:r>
            <a:endParaRPr sz="54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15881" y="9219431"/>
            <a:ext cx="720725" cy="848994"/>
          </a:xfrm>
          <a:custGeom>
            <a:avLst/>
            <a:gdLst/>
            <a:ahLst/>
            <a:cxnLst/>
            <a:rect l="l" t="t" r="r" b="b"/>
            <a:pathLst>
              <a:path w="720725" h="848995">
                <a:moveTo>
                  <a:pt x="385800" y="259054"/>
                </a:moveTo>
                <a:lnTo>
                  <a:pt x="384898" y="202196"/>
                </a:lnTo>
                <a:lnTo>
                  <a:pt x="377609" y="148285"/>
                </a:lnTo>
                <a:lnTo>
                  <a:pt x="365226" y="99555"/>
                </a:lnTo>
                <a:lnTo>
                  <a:pt x="348983" y="58204"/>
                </a:lnTo>
                <a:lnTo>
                  <a:pt x="319633" y="14820"/>
                </a:lnTo>
                <a:lnTo>
                  <a:pt x="287693" y="0"/>
                </a:lnTo>
                <a:lnTo>
                  <a:pt x="283883" y="0"/>
                </a:lnTo>
                <a:lnTo>
                  <a:pt x="255206" y="46621"/>
                </a:lnTo>
                <a:lnTo>
                  <a:pt x="248297" y="67017"/>
                </a:lnTo>
                <a:lnTo>
                  <a:pt x="236410" y="101409"/>
                </a:lnTo>
                <a:lnTo>
                  <a:pt x="220306" y="140919"/>
                </a:lnTo>
                <a:lnTo>
                  <a:pt x="197929" y="184226"/>
                </a:lnTo>
                <a:lnTo>
                  <a:pt x="167195" y="230009"/>
                </a:lnTo>
                <a:lnTo>
                  <a:pt x="126034" y="276936"/>
                </a:lnTo>
                <a:lnTo>
                  <a:pt x="98755" y="311289"/>
                </a:lnTo>
                <a:lnTo>
                  <a:pt x="84429" y="343827"/>
                </a:lnTo>
                <a:lnTo>
                  <a:pt x="79832" y="373214"/>
                </a:lnTo>
                <a:lnTo>
                  <a:pt x="81724" y="398132"/>
                </a:lnTo>
                <a:lnTo>
                  <a:pt x="82613" y="402856"/>
                </a:lnTo>
                <a:lnTo>
                  <a:pt x="83781" y="407416"/>
                </a:lnTo>
                <a:lnTo>
                  <a:pt x="85102" y="411848"/>
                </a:lnTo>
                <a:lnTo>
                  <a:pt x="89395" y="411187"/>
                </a:lnTo>
                <a:lnTo>
                  <a:pt x="93599" y="410298"/>
                </a:lnTo>
                <a:lnTo>
                  <a:pt x="98132" y="410298"/>
                </a:lnTo>
                <a:lnTo>
                  <a:pt x="140169" y="420878"/>
                </a:lnTo>
                <a:lnTo>
                  <a:pt x="178384" y="446125"/>
                </a:lnTo>
                <a:lnTo>
                  <a:pt x="185508" y="451002"/>
                </a:lnTo>
                <a:lnTo>
                  <a:pt x="191998" y="454774"/>
                </a:lnTo>
                <a:lnTo>
                  <a:pt x="196773" y="456272"/>
                </a:lnTo>
                <a:lnTo>
                  <a:pt x="223570" y="448106"/>
                </a:lnTo>
                <a:lnTo>
                  <a:pt x="257746" y="426173"/>
                </a:lnTo>
                <a:lnTo>
                  <a:pt x="277202" y="410298"/>
                </a:lnTo>
                <a:lnTo>
                  <a:pt x="296748" y="394360"/>
                </a:lnTo>
                <a:lnTo>
                  <a:pt x="338035" y="356565"/>
                </a:lnTo>
                <a:lnTo>
                  <a:pt x="379069" y="316661"/>
                </a:lnTo>
                <a:lnTo>
                  <a:pt x="385800" y="259054"/>
                </a:lnTo>
                <a:close/>
              </a:path>
              <a:path w="720725" h="848995">
                <a:moveTo>
                  <a:pt x="720471" y="210502"/>
                </a:moveTo>
                <a:lnTo>
                  <a:pt x="716356" y="163525"/>
                </a:lnTo>
                <a:lnTo>
                  <a:pt x="707986" y="118986"/>
                </a:lnTo>
                <a:lnTo>
                  <a:pt x="695782" y="77774"/>
                </a:lnTo>
                <a:lnTo>
                  <a:pt x="680135" y="40855"/>
                </a:lnTo>
                <a:lnTo>
                  <a:pt x="663092" y="32664"/>
                </a:lnTo>
                <a:lnTo>
                  <a:pt x="658228" y="35064"/>
                </a:lnTo>
                <a:lnTo>
                  <a:pt x="655396" y="39306"/>
                </a:lnTo>
                <a:lnTo>
                  <a:pt x="625729" y="82296"/>
                </a:lnTo>
                <a:lnTo>
                  <a:pt x="596214" y="122047"/>
                </a:lnTo>
                <a:lnTo>
                  <a:pt x="566216" y="159562"/>
                </a:lnTo>
                <a:lnTo>
                  <a:pt x="535127" y="195834"/>
                </a:lnTo>
                <a:lnTo>
                  <a:pt x="502310" y="231876"/>
                </a:lnTo>
                <a:lnTo>
                  <a:pt x="467144" y="268693"/>
                </a:lnTo>
                <a:lnTo>
                  <a:pt x="429018" y="307276"/>
                </a:lnTo>
                <a:lnTo>
                  <a:pt x="385305" y="350761"/>
                </a:lnTo>
                <a:lnTo>
                  <a:pt x="342163" y="392150"/>
                </a:lnTo>
                <a:lnTo>
                  <a:pt x="300659" y="428840"/>
                </a:lnTo>
                <a:lnTo>
                  <a:pt x="261886" y="458266"/>
                </a:lnTo>
                <a:lnTo>
                  <a:pt x="226910" y="477812"/>
                </a:lnTo>
                <a:lnTo>
                  <a:pt x="196799" y="484898"/>
                </a:lnTo>
                <a:lnTo>
                  <a:pt x="186270" y="483171"/>
                </a:lnTo>
                <a:lnTo>
                  <a:pt x="175844" y="478561"/>
                </a:lnTo>
                <a:lnTo>
                  <a:pt x="165379" y="471970"/>
                </a:lnTo>
                <a:lnTo>
                  <a:pt x="142240" y="455307"/>
                </a:lnTo>
                <a:lnTo>
                  <a:pt x="128739" y="447141"/>
                </a:lnTo>
                <a:lnTo>
                  <a:pt x="114096" y="441198"/>
                </a:lnTo>
                <a:lnTo>
                  <a:pt x="98120" y="438899"/>
                </a:lnTo>
                <a:lnTo>
                  <a:pt x="74790" y="443814"/>
                </a:lnTo>
                <a:lnTo>
                  <a:pt x="27749" y="484822"/>
                </a:lnTo>
                <a:lnTo>
                  <a:pt x="2717" y="522058"/>
                </a:lnTo>
                <a:lnTo>
                  <a:pt x="0" y="532028"/>
                </a:lnTo>
                <a:lnTo>
                  <a:pt x="5067" y="540956"/>
                </a:lnTo>
                <a:lnTo>
                  <a:pt x="9842" y="543763"/>
                </a:lnTo>
                <a:lnTo>
                  <a:pt x="14998" y="543763"/>
                </a:lnTo>
                <a:lnTo>
                  <a:pt x="66205" y="549313"/>
                </a:lnTo>
                <a:lnTo>
                  <a:pt x="99796" y="564311"/>
                </a:lnTo>
                <a:lnTo>
                  <a:pt x="121996" y="586219"/>
                </a:lnTo>
                <a:lnTo>
                  <a:pt x="157505" y="640930"/>
                </a:lnTo>
                <a:lnTo>
                  <a:pt x="182930" y="666940"/>
                </a:lnTo>
                <a:lnTo>
                  <a:pt x="221297" y="686409"/>
                </a:lnTo>
                <a:lnTo>
                  <a:pt x="278498" y="695159"/>
                </a:lnTo>
                <a:lnTo>
                  <a:pt x="281139" y="701662"/>
                </a:lnTo>
                <a:lnTo>
                  <a:pt x="283718" y="708533"/>
                </a:lnTo>
                <a:lnTo>
                  <a:pt x="286270" y="715683"/>
                </a:lnTo>
                <a:lnTo>
                  <a:pt x="288836" y="723049"/>
                </a:lnTo>
                <a:lnTo>
                  <a:pt x="301650" y="757262"/>
                </a:lnTo>
                <a:lnTo>
                  <a:pt x="320001" y="791743"/>
                </a:lnTo>
                <a:lnTo>
                  <a:pt x="347764" y="821982"/>
                </a:lnTo>
                <a:lnTo>
                  <a:pt x="388797" y="843445"/>
                </a:lnTo>
                <a:lnTo>
                  <a:pt x="425754" y="848639"/>
                </a:lnTo>
                <a:lnTo>
                  <a:pt x="488645" y="848639"/>
                </a:lnTo>
                <a:lnTo>
                  <a:pt x="575868" y="824560"/>
                </a:lnTo>
                <a:lnTo>
                  <a:pt x="614819" y="795134"/>
                </a:lnTo>
                <a:lnTo>
                  <a:pt x="631634" y="745667"/>
                </a:lnTo>
                <a:lnTo>
                  <a:pt x="621626" y="714959"/>
                </a:lnTo>
                <a:lnTo>
                  <a:pt x="599173" y="689864"/>
                </a:lnTo>
                <a:lnTo>
                  <a:pt x="567563" y="672922"/>
                </a:lnTo>
                <a:lnTo>
                  <a:pt x="530098" y="666711"/>
                </a:lnTo>
                <a:lnTo>
                  <a:pt x="494398" y="664819"/>
                </a:lnTo>
                <a:lnTo>
                  <a:pt x="452297" y="656437"/>
                </a:lnTo>
                <a:lnTo>
                  <a:pt x="415150" y="637476"/>
                </a:lnTo>
                <a:lnTo>
                  <a:pt x="394296" y="603846"/>
                </a:lnTo>
                <a:lnTo>
                  <a:pt x="454025" y="596303"/>
                </a:lnTo>
                <a:lnTo>
                  <a:pt x="505726" y="581456"/>
                </a:lnTo>
                <a:lnTo>
                  <a:pt x="549948" y="560768"/>
                </a:lnTo>
                <a:lnTo>
                  <a:pt x="587248" y="535736"/>
                </a:lnTo>
                <a:lnTo>
                  <a:pt x="618159" y="507834"/>
                </a:lnTo>
                <a:lnTo>
                  <a:pt x="637806" y="484898"/>
                </a:lnTo>
                <a:lnTo>
                  <a:pt x="643242" y="478561"/>
                </a:lnTo>
                <a:lnTo>
                  <a:pt x="686282" y="404152"/>
                </a:lnTo>
                <a:lnTo>
                  <a:pt x="703237" y="356717"/>
                </a:lnTo>
                <a:lnTo>
                  <a:pt x="714311" y="308013"/>
                </a:lnTo>
                <a:lnTo>
                  <a:pt x="719924" y="258965"/>
                </a:lnTo>
                <a:lnTo>
                  <a:pt x="720471" y="210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37488" y="187818"/>
            <a:ext cx="9749790" cy="1897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30" dirty="0">
                <a:latin typeface="Times New Roman"/>
                <a:cs typeface="Times New Roman"/>
              </a:rPr>
              <a:t>HEBREWS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75" dirty="0">
                <a:latin typeface="Times New Roman"/>
                <a:cs typeface="Times New Roman"/>
              </a:rPr>
              <a:t>12:1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3B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8229599" cy="10286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9762" y="3314687"/>
            <a:ext cx="16231869" cy="3454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500"/>
              </a:lnSpc>
              <a:spcBef>
                <a:spcPts val="95"/>
              </a:spcBef>
            </a:pPr>
            <a:r>
              <a:rPr sz="6850" spc="275" dirty="0">
                <a:solidFill>
                  <a:srgbClr val="FFFFFF"/>
                </a:solidFill>
                <a:latin typeface="Verdana"/>
                <a:cs typeface="Verdana"/>
              </a:rPr>
              <a:t>Consider</a:t>
            </a:r>
            <a:r>
              <a:rPr sz="6850" spc="-7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130" dirty="0">
                <a:solidFill>
                  <a:srgbClr val="FFFFFF"/>
                </a:solidFill>
                <a:latin typeface="Verdana"/>
                <a:cs typeface="Verdana"/>
              </a:rPr>
              <a:t>him</a:t>
            </a:r>
            <a:r>
              <a:rPr sz="6850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75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6850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60" dirty="0">
                <a:solidFill>
                  <a:srgbClr val="FFFFFF"/>
                </a:solidFill>
                <a:latin typeface="Verdana"/>
                <a:cs typeface="Verdana"/>
              </a:rPr>
              <a:t>endured</a:t>
            </a:r>
            <a:r>
              <a:rPr sz="6850" spc="-7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75" dirty="0">
                <a:solidFill>
                  <a:srgbClr val="FFFFFF"/>
                </a:solidFill>
                <a:latin typeface="Verdana"/>
                <a:cs typeface="Verdana"/>
              </a:rPr>
              <a:t>such </a:t>
            </a:r>
            <a:r>
              <a:rPr sz="6850" spc="245" dirty="0">
                <a:solidFill>
                  <a:srgbClr val="FFFFFF"/>
                </a:solidFill>
                <a:latin typeface="Verdana"/>
                <a:cs typeface="Verdana"/>
              </a:rPr>
              <a:t>opposition</a:t>
            </a:r>
            <a:r>
              <a:rPr sz="6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80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6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dirty="0">
                <a:solidFill>
                  <a:srgbClr val="FFFFFF"/>
                </a:solidFill>
                <a:latin typeface="Verdana"/>
                <a:cs typeface="Verdana"/>
              </a:rPr>
              <a:t>sinners,</a:t>
            </a:r>
            <a:r>
              <a:rPr sz="6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35" dirty="0">
                <a:solidFill>
                  <a:srgbClr val="FFFFFF"/>
                </a:solidFill>
                <a:latin typeface="Verdana"/>
                <a:cs typeface="Verdana"/>
              </a:rPr>
              <a:t>so</a:t>
            </a:r>
            <a:r>
              <a:rPr sz="6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4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6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70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6850" spc="5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6850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8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6850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60" dirty="0">
                <a:solidFill>
                  <a:srgbClr val="FFFFFF"/>
                </a:solidFill>
                <a:latin typeface="Verdana"/>
                <a:cs typeface="Verdana"/>
              </a:rPr>
              <a:t>grow</a:t>
            </a:r>
            <a:r>
              <a:rPr sz="6850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120" dirty="0">
                <a:solidFill>
                  <a:srgbClr val="FFFFFF"/>
                </a:solidFill>
                <a:latin typeface="Verdana"/>
                <a:cs typeface="Verdana"/>
              </a:rPr>
              <a:t>weary</a:t>
            </a:r>
            <a:r>
              <a:rPr sz="6850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2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6850" spc="-6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175" dirty="0">
                <a:solidFill>
                  <a:srgbClr val="FFFFFF"/>
                </a:solidFill>
                <a:latin typeface="Verdana"/>
                <a:cs typeface="Verdana"/>
              </a:rPr>
              <a:t>lose</a:t>
            </a:r>
            <a:r>
              <a:rPr sz="6850" spc="-6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850" spc="-10" dirty="0">
                <a:solidFill>
                  <a:srgbClr val="FFFFFF"/>
                </a:solidFill>
                <a:latin typeface="Verdana"/>
                <a:cs typeface="Verdana"/>
              </a:rPr>
              <a:t>heart.</a:t>
            </a:r>
            <a:endParaRPr sz="68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16376" y="8405190"/>
            <a:ext cx="720725" cy="848994"/>
          </a:xfrm>
          <a:custGeom>
            <a:avLst/>
            <a:gdLst/>
            <a:ahLst/>
            <a:cxnLst/>
            <a:rect l="l" t="t" r="r" b="b"/>
            <a:pathLst>
              <a:path w="720725" h="848995">
                <a:moveTo>
                  <a:pt x="385800" y="259054"/>
                </a:moveTo>
                <a:lnTo>
                  <a:pt x="384898" y="202196"/>
                </a:lnTo>
                <a:lnTo>
                  <a:pt x="377609" y="148285"/>
                </a:lnTo>
                <a:lnTo>
                  <a:pt x="365226" y="99555"/>
                </a:lnTo>
                <a:lnTo>
                  <a:pt x="348983" y="58204"/>
                </a:lnTo>
                <a:lnTo>
                  <a:pt x="319633" y="14820"/>
                </a:lnTo>
                <a:lnTo>
                  <a:pt x="287693" y="0"/>
                </a:lnTo>
                <a:lnTo>
                  <a:pt x="283883" y="0"/>
                </a:lnTo>
                <a:lnTo>
                  <a:pt x="255206" y="46621"/>
                </a:lnTo>
                <a:lnTo>
                  <a:pt x="248297" y="67017"/>
                </a:lnTo>
                <a:lnTo>
                  <a:pt x="236410" y="101409"/>
                </a:lnTo>
                <a:lnTo>
                  <a:pt x="220306" y="140919"/>
                </a:lnTo>
                <a:lnTo>
                  <a:pt x="197929" y="184226"/>
                </a:lnTo>
                <a:lnTo>
                  <a:pt x="167195" y="230009"/>
                </a:lnTo>
                <a:lnTo>
                  <a:pt x="126034" y="276936"/>
                </a:lnTo>
                <a:lnTo>
                  <a:pt x="98755" y="311289"/>
                </a:lnTo>
                <a:lnTo>
                  <a:pt x="84429" y="343827"/>
                </a:lnTo>
                <a:lnTo>
                  <a:pt x="79832" y="373214"/>
                </a:lnTo>
                <a:lnTo>
                  <a:pt x="81724" y="398132"/>
                </a:lnTo>
                <a:lnTo>
                  <a:pt x="82613" y="402856"/>
                </a:lnTo>
                <a:lnTo>
                  <a:pt x="83781" y="407416"/>
                </a:lnTo>
                <a:lnTo>
                  <a:pt x="85102" y="411848"/>
                </a:lnTo>
                <a:lnTo>
                  <a:pt x="89395" y="411187"/>
                </a:lnTo>
                <a:lnTo>
                  <a:pt x="93599" y="410298"/>
                </a:lnTo>
                <a:lnTo>
                  <a:pt x="98132" y="410298"/>
                </a:lnTo>
                <a:lnTo>
                  <a:pt x="140169" y="420878"/>
                </a:lnTo>
                <a:lnTo>
                  <a:pt x="178384" y="446125"/>
                </a:lnTo>
                <a:lnTo>
                  <a:pt x="185508" y="451002"/>
                </a:lnTo>
                <a:lnTo>
                  <a:pt x="191998" y="454774"/>
                </a:lnTo>
                <a:lnTo>
                  <a:pt x="196773" y="456272"/>
                </a:lnTo>
                <a:lnTo>
                  <a:pt x="223570" y="448106"/>
                </a:lnTo>
                <a:lnTo>
                  <a:pt x="257746" y="426173"/>
                </a:lnTo>
                <a:lnTo>
                  <a:pt x="277202" y="410298"/>
                </a:lnTo>
                <a:lnTo>
                  <a:pt x="296748" y="394360"/>
                </a:lnTo>
                <a:lnTo>
                  <a:pt x="338035" y="356565"/>
                </a:lnTo>
                <a:lnTo>
                  <a:pt x="379069" y="316661"/>
                </a:lnTo>
                <a:lnTo>
                  <a:pt x="385800" y="259054"/>
                </a:lnTo>
                <a:close/>
              </a:path>
              <a:path w="720725" h="848995">
                <a:moveTo>
                  <a:pt x="720471" y="210502"/>
                </a:moveTo>
                <a:lnTo>
                  <a:pt x="716356" y="163525"/>
                </a:lnTo>
                <a:lnTo>
                  <a:pt x="707986" y="118986"/>
                </a:lnTo>
                <a:lnTo>
                  <a:pt x="695782" y="77774"/>
                </a:lnTo>
                <a:lnTo>
                  <a:pt x="680135" y="40855"/>
                </a:lnTo>
                <a:lnTo>
                  <a:pt x="663092" y="32664"/>
                </a:lnTo>
                <a:lnTo>
                  <a:pt x="658228" y="35064"/>
                </a:lnTo>
                <a:lnTo>
                  <a:pt x="655396" y="39306"/>
                </a:lnTo>
                <a:lnTo>
                  <a:pt x="625729" y="82296"/>
                </a:lnTo>
                <a:lnTo>
                  <a:pt x="596214" y="122047"/>
                </a:lnTo>
                <a:lnTo>
                  <a:pt x="566216" y="159562"/>
                </a:lnTo>
                <a:lnTo>
                  <a:pt x="535127" y="195834"/>
                </a:lnTo>
                <a:lnTo>
                  <a:pt x="502310" y="231876"/>
                </a:lnTo>
                <a:lnTo>
                  <a:pt x="467144" y="268693"/>
                </a:lnTo>
                <a:lnTo>
                  <a:pt x="429018" y="307276"/>
                </a:lnTo>
                <a:lnTo>
                  <a:pt x="385305" y="350761"/>
                </a:lnTo>
                <a:lnTo>
                  <a:pt x="342163" y="392150"/>
                </a:lnTo>
                <a:lnTo>
                  <a:pt x="300659" y="428840"/>
                </a:lnTo>
                <a:lnTo>
                  <a:pt x="261886" y="458266"/>
                </a:lnTo>
                <a:lnTo>
                  <a:pt x="226910" y="477812"/>
                </a:lnTo>
                <a:lnTo>
                  <a:pt x="196799" y="484898"/>
                </a:lnTo>
                <a:lnTo>
                  <a:pt x="186270" y="483171"/>
                </a:lnTo>
                <a:lnTo>
                  <a:pt x="175844" y="478561"/>
                </a:lnTo>
                <a:lnTo>
                  <a:pt x="165379" y="471970"/>
                </a:lnTo>
                <a:lnTo>
                  <a:pt x="142240" y="455307"/>
                </a:lnTo>
                <a:lnTo>
                  <a:pt x="128739" y="447141"/>
                </a:lnTo>
                <a:lnTo>
                  <a:pt x="114096" y="441198"/>
                </a:lnTo>
                <a:lnTo>
                  <a:pt x="98120" y="438899"/>
                </a:lnTo>
                <a:lnTo>
                  <a:pt x="74790" y="443814"/>
                </a:lnTo>
                <a:lnTo>
                  <a:pt x="27749" y="484822"/>
                </a:lnTo>
                <a:lnTo>
                  <a:pt x="2717" y="522058"/>
                </a:lnTo>
                <a:lnTo>
                  <a:pt x="0" y="532028"/>
                </a:lnTo>
                <a:lnTo>
                  <a:pt x="5067" y="540956"/>
                </a:lnTo>
                <a:lnTo>
                  <a:pt x="9842" y="543763"/>
                </a:lnTo>
                <a:lnTo>
                  <a:pt x="14998" y="543763"/>
                </a:lnTo>
                <a:lnTo>
                  <a:pt x="66205" y="549313"/>
                </a:lnTo>
                <a:lnTo>
                  <a:pt x="99796" y="564311"/>
                </a:lnTo>
                <a:lnTo>
                  <a:pt x="121996" y="586219"/>
                </a:lnTo>
                <a:lnTo>
                  <a:pt x="157505" y="640930"/>
                </a:lnTo>
                <a:lnTo>
                  <a:pt x="182930" y="666940"/>
                </a:lnTo>
                <a:lnTo>
                  <a:pt x="221297" y="686409"/>
                </a:lnTo>
                <a:lnTo>
                  <a:pt x="278498" y="695159"/>
                </a:lnTo>
                <a:lnTo>
                  <a:pt x="281139" y="701662"/>
                </a:lnTo>
                <a:lnTo>
                  <a:pt x="283718" y="708533"/>
                </a:lnTo>
                <a:lnTo>
                  <a:pt x="286270" y="715683"/>
                </a:lnTo>
                <a:lnTo>
                  <a:pt x="288836" y="723049"/>
                </a:lnTo>
                <a:lnTo>
                  <a:pt x="301650" y="757262"/>
                </a:lnTo>
                <a:lnTo>
                  <a:pt x="320001" y="791743"/>
                </a:lnTo>
                <a:lnTo>
                  <a:pt x="347764" y="821982"/>
                </a:lnTo>
                <a:lnTo>
                  <a:pt x="388797" y="843445"/>
                </a:lnTo>
                <a:lnTo>
                  <a:pt x="425754" y="848639"/>
                </a:lnTo>
                <a:lnTo>
                  <a:pt x="488645" y="848639"/>
                </a:lnTo>
                <a:lnTo>
                  <a:pt x="575868" y="824560"/>
                </a:lnTo>
                <a:lnTo>
                  <a:pt x="614819" y="795134"/>
                </a:lnTo>
                <a:lnTo>
                  <a:pt x="631634" y="745667"/>
                </a:lnTo>
                <a:lnTo>
                  <a:pt x="621626" y="714959"/>
                </a:lnTo>
                <a:lnTo>
                  <a:pt x="599173" y="689864"/>
                </a:lnTo>
                <a:lnTo>
                  <a:pt x="567563" y="672922"/>
                </a:lnTo>
                <a:lnTo>
                  <a:pt x="530098" y="666711"/>
                </a:lnTo>
                <a:lnTo>
                  <a:pt x="494398" y="664819"/>
                </a:lnTo>
                <a:lnTo>
                  <a:pt x="452297" y="656437"/>
                </a:lnTo>
                <a:lnTo>
                  <a:pt x="415150" y="637476"/>
                </a:lnTo>
                <a:lnTo>
                  <a:pt x="394296" y="603846"/>
                </a:lnTo>
                <a:lnTo>
                  <a:pt x="454025" y="596303"/>
                </a:lnTo>
                <a:lnTo>
                  <a:pt x="505726" y="581456"/>
                </a:lnTo>
                <a:lnTo>
                  <a:pt x="549948" y="560768"/>
                </a:lnTo>
                <a:lnTo>
                  <a:pt x="587248" y="535736"/>
                </a:lnTo>
                <a:lnTo>
                  <a:pt x="618159" y="507834"/>
                </a:lnTo>
                <a:lnTo>
                  <a:pt x="637806" y="484898"/>
                </a:lnTo>
                <a:lnTo>
                  <a:pt x="643242" y="478561"/>
                </a:lnTo>
                <a:lnTo>
                  <a:pt x="686282" y="404152"/>
                </a:lnTo>
                <a:lnTo>
                  <a:pt x="703237" y="356717"/>
                </a:lnTo>
                <a:lnTo>
                  <a:pt x="714311" y="308013"/>
                </a:lnTo>
                <a:lnTo>
                  <a:pt x="719924" y="258965"/>
                </a:lnTo>
                <a:lnTo>
                  <a:pt x="720471" y="210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430" dirty="0">
                <a:latin typeface="Times New Roman"/>
                <a:cs typeface="Times New Roman"/>
              </a:rPr>
              <a:t>HEBREWS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105" dirty="0">
                <a:latin typeface="Times New Roman"/>
                <a:cs typeface="Times New Roman"/>
              </a:rPr>
              <a:t>12:3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1852" y="2892017"/>
            <a:ext cx="8444230" cy="331660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200275" marR="5080" indent="-2188210">
              <a:lnSpc>
                <a:spcPts val="13050"/>
              </a:lnSpc>
              <a:spcBef>
                <a:spcPts val="175"/>
              </a:spcBef>
            </a:pPr>
            <a:r>
              <a:rPr sz="10700" spc="-815" dirty="0">
                <a:solidFill>
                  <a:srgbClr val="FFFFFF"/>
                </a:solidFill>
                <a:latin typeface="Cambria"/>
                <a:cs typeface="Cambria"/>
              </a:rPr>
              <a:t>1-</a:t>
            </a:r>
            <a:r>
              <a:rPr sz="10700" spc="1125" dirty="0">
                <a:solidFill>
                  <a:srgbClr val="FFFFFF"/>
                </a:solidFill>
                <a:latin typeface="Cambria"/>
                <a:cs typeface="Cambria"/>
              </a:rPr>
              <a:t>CONSIDER </a:t>
            </a:r>
            <a:r>
              <a:rPr sz="10700" spc="915" dirty="0">
                <a:solidFill>
                  <a:srgbClr val="FFFFFF"/>
                </a:solidFill>
                <a:latin typeface="Cambria"/>
                <a:cs typeface="Cambria"/>
              </a:rPr>
              <a:t>JESUS</a:t>
            </a:r>
            <a:endParaRPr sz="107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82722"/>
            <a:ext cx="18288000" cy="6468745"/>
            <a:chOff x="0" y="1282722"/>
            <a:chExt cx="18288000" cy="6468745"/>
          </a:xfrm>
        </p:grpSpPr>
        <p:sp>
          <p:nvSpPr>
            <p:cNvPr id="4" name="object 4"/>
            <p:cNvSpPr/>
            <p:nvPr/>
          </p:nvSpPr>
          <p:spPr>
            <a:xfrm>
              <a:off x="0" y="3163836"/>
              <a:ext cx="18288000" cy="4587240"/>
            </a:xfrm>
            <a:custGeom>
              <a:avLst/>
              <a:gdLst/>
              <a:ahLst/>
              <a:cxnLst/>
              <a:rect l="l" t="t" r="r" b="b"/>
              <a:pathLst>
                <a:path w="18288000" h="4587240">
                  <a:moveTo>
                    <a:pt x="4127004" y="88125"/>
                  </a:moveTo>
                  <a:lnTo>
                    <a:pt x="4115346" y="80721"/>
                  </a:lnTo>
                  <a:lnTo>
                    <a:pt x="4103840" y="72961"/>
                  </a:lnTo>
                  <a:lnTo>
                    <a:pt x="4092041" y="66192"/>
                  </a:lnTo>
                  <a:lnTo>
                    <a:pt x="4030802" y="52006"/>
                  </a:lnTo>
                  <a:lnTo>
                    <a:pt x="3981945" y="42900"/>
                  </a:lnTo>
                  <a:lnTo>
                    <a:pt x="3932974" y="34505"/>
                  </a:lnTo>
                  <a:lnTo>
                    <a:pt x="3883901" y="26898"/>
                  </a:lnTo>
                  <a:lnTo>
                    <a:pt x="3834701" y="20104"/>
                  </a:lnTo>
                  <a:lnTo>
                    <a:pt x="3785400" y="14198"/>
                  </a:lnTo>
                  <a:lnTo>
                    <a:pt x="3735984" y="9232"/>
                  </a:lnTo>
                  <a:lnTo>
                    <a:pt x="3686454" y="5283"/>
                  </a:lnTo>
                  <a:lnTo>
                    <a:pt x="3636810" y="2387"/>
                  </a:lnTo>
                  <a:lnTo>
                    <a:pt x="3587064" y="596"/>
                  </a:lnTo>
                  <a:lnTo>
                    <a:pt x="3537166" y="0"/>
                  </a:lnTo>
                  <a:lnTo>
                    <a:pt x="3223577" y="228"/>
                  </a:lnTo>
                  <a:lnTo>
                    <a:pt x="2362111" y="0"/>
                  </a:lnTo>
                  <a:lnTo>
                    <a:pt x="1365618" y="19773"/>
                  </a:lnTo>
                  <a:lnTo>
                    <a:pt x="1264881" y="23456"/>
                  </a:lnTo>
                  <a:lnTo>
                    <a:pt x="1214602" y="25908"/>
                  </a:lnTo>
                  <a:lnTo>
                    <a:pt x="1164386" y="28905"/>
                  </a:lnTo>
                  <a:lnTo>
                    <a:pt x="1114272" y="32537"/>
                  </a:lnTo>
                  <a:lnTo>
                    <a:pt x="1064247" y="36906"/>
                  </a:lnTo>
                  <a:lnTo>
                    <a:pt x="1013231" y="41948"/>
                  </a:lnTo>
                  <a:lnTo>
                    <a:pt x="911275" y="53695"/>
                  </a:lnTo>
                  <a:lnTo>
                    <a:pt x="605586" y="92938"/>
                  </a:lnTo>
                  <a:lnTo>
                    <a:pt x="554621" y="98717"/>
                  </a:lnTo>
                  <a:lnTo>
                    <a:pt x="503631" y="103936"/>
                  </a:lnTo>
                  <a:lnTo>
                    <a:pt x="402831" y="112864"/>
                  </a:lnTo>
                  <a:lnTo>
                    <a:pt x="353187" y="118008"/>
                  </a:lnTo>
                  <a:lnTo>
                    <a:pt x="303669" y="123825"/>
                  </a:lnTo>
                  <a:lnTo>
                    <a:pt x="254241" y="130251"/>
                  </a:lnTo>
                  <a:lnTo>
                    <a:pt x="204927" y="137223"/>
                  </a:lnTo>
                  <a:lnTo>
                    <a:pt x="106527" y="152603"/>
                  </a:lnTo>
                  <a:lnTo>
                    <a:pt x="0" y="170992"/>
                  </a:lnTo>
                  <a:lnTo>
                    <a:pt x="0" y="416788"/>
                  </a:lnTo>
                  <a:lnTo>
                    <a:pt x="852055" y="305739"/>
                  </a:lnTo>
                  <a:lnTo>
                    <a:pt x="956310" y="294424"/>
                  </a:lnTo>
                  <a:lnTo>
                    <a:pt x="1008481" y="289585"/>
                  </a:lnTo>
                  <a:lnTo>
                    <a:pt x="1060678" y="285419"/>
                  </a:lnTo>
                  <a:lnTo>
                    <a:pt x="1112913" y="282003"/>
                  </a:lnTo>
                  <a:lnTo>
                    <a:pt x="1165186" y="279450"/>
                  </a:lnTo>
                  <a:lnTo>
                    <a:pt x="1675460" y="263296"/>
                  </a:lnTo>
                  <a:lnTo>
                    <a:pt x="3609505" y="234251"/>
                  </a:lnTo>
                  <a:lnTo>
                    <a:pt x="3658920" y="232333"/>
                  </a:lnTo>
                  <a:lnTo>
                    <a:pt x="3708133" y="228396"/>
                  </a:lnTo>
                  <a:lnTo>
                    <a:pt x="3757079" y="222453"/>
                  </a:lnTo>
                  <a:lnTo>
                    <a:pt x="3805707" y="214515"/>
                  </a:lnTo>
                  <a:lnTo>
                    <a:pt x="3853942" y="204597"/>
                  </a:lnTo>
                  <a:lnTo>
                    <a:pt x="3901732" y="192709"/>
                  </a:lnTo>
                  <a:lnTo>
                    <a:pt x="3948988" y="178879"/>
                  </a:lnTo>
                  <a:lnTo>
                    <a:pt x="3995686" y="163106"/>
                  </a:lnTo>
                  <a:lnTo>
                    <a:pt x="4041737" y="145402"/>
                  </a:lnTo>
                  <a:lnTo>
                    <a:pt x="4087076" y="125793"/>
                  </a:lnTo>
                  <a:lnTo>
                    <a:pt x="4117263" y="98348"/>
                  </a:lnTo>
                  <a:lnTo>
                    <a:pt x="4127004" y="88125"/>
                  </a:lnTo>
                  <a:close/>
                </a:path>
                <a:path w="18288000" h="4587240">
                  <a:moveTo>
                    <a:pt x="18288000" y="4376026"/>
                  </a:moveTo>
                  <a:lnTo>
                    <a:pt x="18217922" y="4362869"/>
                  </a:lnTo>
                  <a:lnTo>
                    <a:pt x="17961102" y="4315777"/>
                  </a:lnTo>
                  <a:lnTo>
                    <a:pt x="17858016" y="4299001"/>
                  </a:lnTo>
                  <a:lnTo>
                    <a:pt x="17806327" y="4291381"/>
                  </a:lnTo>
                  <a:lnTo>
                    <a:pt x="17754550" y="4284383"/>
                  </a:lnTo>
                  <a:lnTo>
                    <a:pt x="17702632" y="4278071"/>
                  </a:lnTo>
                  <a:lnTo>
                    <a:pt x="17650587" y="4272546"/>
                  </a:lnTo>
                  <a:lnTo>
                    <a:pt x="17546511" y="4263237"/>
                  </a:lnTo>
                  <a:lnTo>
                    <a:pt x="17494657" y="4257853"/>
                  </a:lnTo>
                  <a:lnTo>
                    <a:pt x="17442815" y="4251858"/>
                  </a:lnTo>
                  <a:lnTo>
                    <a:pt x="17183748" y="4218432"/>
                  </a:lnTo>
                  <a:lnTo>
                    <a:pt x="17080053" y="4206329"/>
                  </a:lnTo>
                  <a:lnTo>
                    <a:pt x="17028173" y="4201160"/>
                  </a:lnTo>
                  <a:lnTo>
                    <a:pt x="16975697" y="4196638"/>
                  </a:lnTo>
                  <a:lnTo>
                    <a:pt x="16923119" y="4192955"/>
                  </a:lnTo>
                  <a:lnTo>
                    <a:pt x="16870439" y="4190009"/>
                  </a:lnTo>
                  <a:lnTo>
                    <a:pt x="16817670" y="4187647"/>
                  </a:lnTo>
                  <a:lnTo>
                    <a:pt x="16711956" y="4184180"/>
                  </a:lnTo>
                  <a:lnTo>
                    <a:pt x="15818193" y="4166755"/>
                  </a:lnTo>
                  <a:lnTo>
                    <a:pt x="14999704" y="4166984"/>
                  </a:lnTo>
                  <a:lnTo>
                    <a:pt x="14722755" y="4166755"/>
                  </a:lnTo>
                  <a:lnTo>
                    <a:pt x="14671548" y="4167441"/>
                  </a:lnTo>
                  <a:lnTo>
                    <a:pt x="14620545" y="4169435"/>
                  </a:lnTo>
                  <a:lnTo>
                    <a:pt x="14569669" y="4172686"/>
                  </a:lnTo>
                  <a:lnTo>
                    <a:pt x="14518818" y="4177119"/>
                  </a:lnTo>
                  <a:lnTo>
                    <a:pt x="14468285" y="4182643"/>
                  </a:lnTo>
                  <a:lnTo>
                    <a:pt x="14417789" y="4189209"/>
                  </a:lnTo>
                  <a:lnTo>
                    <a:pt x="14367421" y="4196727"/>
                  </a:lnTo>
                  <a:lnTo>
                    <a:pt x="14317167" y="4205135"/>
                  </a:lnTo>
                  <a:lnTo>
                    <a:pt x="14267053" y="4214368"/>
                  </a:lnTo>
                  <a:lnTo>
                    <a:pt x="14217053" y="4224337"/>
                  </a:lnTo>
                  <a:lnTo>
                    <a:pt x="14183678" y="4242016"/>
                  </a:lnTo>
                  <a:lnTo>
                    <a:pt x="14172819" y="4248924"/>
                  </a:lnTo>
                  <a:lnTo>
                    <a:pt x="14181887" y="4258449"/>
                  </a:lnTo>
                  <a:lnTo>
                    <a:pt x="14190637" y="4268317"/>
                  </a:lnTo>
                  <a:lnTo>
                    <a:pt x="14199769" y="4277258"/>
                  </a:lnTo>
                  <a:lnTo>
                    <a:pt x="14257046" y="4304233"/>
                  </a:lnTo>
                  <a:lnTo>
                    <a:pt x="14304861" y="4322242"/>
                  </a:lnTo>
                  <a:lnTo>
                    <a:pt x="14353400" y="4338028"/>
                  </a:lnTo>
                  <a:lnTo>
                    <a:pt x="14402575" y="4351579"/>
                  </a:lnTo>
                  <a:lnTo>
                    <a:pt x="14452384" y="4362882"/>
                  </a:lnTo>
                  <a:lnTo>
                    <a:pt x="14502537" y="4371886"/>
                  </a:lnTo>
                  <a:lnTo>
                    <a:pt x="14553146" y="4378630"/>
                  </a:lnTo>
                  <a:lnTo>
                    <a:pt x="14604086" y="4383049"/>
                  </a:lnTo>
                  <a:lnTo>
                    <a:pt x="14655267" y="4385157"/>
                  </a:lnTo>
                  <a:lnTo>
                    <a:pt x="16476396" y="4412678"/>
                  </a:lnTo>
                  <a:lnTo>
                    <a:pt x="16934066" y="4427296"/>
                  </a:lnTo>
                  <a:lnTo>
                    <a:pt x="16986555" y="4429887"/>
                  </a:lnTo>
                  <a:lnTo>
                    <a:pt x="17038993" y="4433405"/>
                  </a:lnTo>
                  <a:lnTo>
                    <a:pt x="17091394" y="4437723"/>
                  </a:lnTo>
                  <a:lnTo>
                    <a:pt x="17143756" y="4442752"/>
                  </a:lnTo>
                  <a:lnTo>
                    <a:pt x="17248416" y="4454461"/>
                  </a:lnTo>
                  <a:lnTo>
                    <a:pt x="18198529" y="4578096"/>
                  </a:lnTo>
                  <a:lnTo>
                    <a:pt x="18247284" y="4583887"/>
                  </a:lnTo>
                  <a:lnTo>
                    <a:pt x="18288000" y="4587214"/>
                  </a:lnTo>
                  <a:lnTo>
                    <a:pt x="18288000" y="43760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7847" y="1282722"/>
              <a:ext cx="4733924" cy="10763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41987" rIns="0" bIns="0" rtlCol="0">
            <a:spAutoFit/>
          </a:bodyPr>
          <a:lstStyle/>
          <a:p>
            <a:pPr marL="3095625">
              <a:lnSpc>
                <a:spcPct val="100000"/>
              </a:lnSpc>
              <a:spcBef>
                <a:spcPts val="100"/>
              </a:spcBef>
            </a:pPr>
            <a:r>
              <a:rPr sz="4700" spc="130" dirty="0">
                <a:solidFill>
                  <a:srgbClr val="310061"/>
                </a:solidFill>
                <a:latin typeface="Verdana"/>
                <a:cs typeface="Verdana"/>
              </a:rPr>
              <a:t>Hebrews</a:t>
            </a:r>
            <a:r>
              <a:rPr sz="4700" spc="-480" dirty="0">
                <a:solidFill>
                  <a:srgbClr val="310061"/>
                </a:solidFill>
                <a:latin typeface="Verdana"/>
                <a:cs typeface="Verdana"/>
              </a:rPr>
              <a:t> </a:t>
            </a:r>
            <a:r>
              <a:rPr sz="4700" spc="-590" dirty="0">
                <a:solidFill>
                  <a:srgbClr val="310061"/>
                </a:solidFill>
                <a:latin typeface="Verdana"/>
                <a:cs typeface="Verdana"/>
              </a:rPr>
              <a:t>12:3</a:t>
            </a:r>
            <a:endParaRPr sz="47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16376" y="8405190"/>
            <a:ext cx="720725" cy="848994"/>
          </a:xfrm>
          <a:custGeom>
            <a:avLst/>
            <a:gdLst/>
            <a:ahLst/>
            <a:cxnLst/>
            <a:rect l="l" t="t" r="r" b="b"/>
            <a:pathLst>
              <a:path w="720725" h="848995">
                <a:moveTo>
                  <a:pt x="385800" y="259054"/>
                </a:moveTo>
                <a:lnTo>
                  <a:pt x="384898" y="202196"/>
                </a:lnTo>
                <a:lnTo>
                  <a:pt x="377609" y="148285"/>
                </a:lnTo>
                <a:lnTo>
                  <a:pt x="365226" y="99555"/>
                </a:lnTo>
                <a:lnTo>
                  <a:pt x="348983" y="58204"/>
                </a:lnTo>
                <a:lnTo>
                  <a:pt x="319633" y="14820"/>
                </a:lnTo>
                <a:lnTo>
                  <a:pt x="287693" y="0"/>
                </a:lnTo>
                <a:lnTo>
                  <a:pt x="283883" y="0"/>
                </a:lnTo>
                <a:lnTo>
                  <a:pt x="255206" y="46621"/>
                </a:lnTo>
                <a:lnTo>
                  <a:pt x="248297" y="67017"/>
                </a:lnTo>
                <a:lnTo>
                  <a:pt x="236410" y="101409"/>
                </a:lnTo>
                <a:lnTo>
                  <a:pt x="220306" y="140919"/>
                </a:lnTo>
                <a:lnTo>
                  <a:pt x="197929" y="184226"/>
                </a:lnTo>
                <a:lnTo>
                  <a:pt x="167195" y="230009"/>
                </a:lnTo>
                <a:lnTo>
                  <a:pt x="126034" y="276936"/>
                </a:lnTo>
                <a:lnTo>
                  <a:pt x="98755" y="311289"/>
                </a:lnTo>
                <a:lnTo>
                  <a:pt x="84429" y="343827"/>
                </a:lnTo>
                <a:lnTo>
                  <a:pt x="79832" y="373214"/>
                </a:lnTo>
                <a:lnTo>
                  <a:pt x="81724" y="398132"/>
                </a:lnTo>
                <a:lnTo>
                  <a:pt x="82613" y="402856"/>
                </a:lnTo>
                <a:lnTo>
                  <a:pt x="83781" y="407416"/>
                </a:lnTo>
                <a:lnTo>
                  <a:pt x="85102" y="411848"/>
                </a:lnTo>
                <a:lnTo>
                  <a:pt x="89395" y="411187"/>
                </a:lnTo>
                <a:lnTo>
                  <a:pt x="93599" y="410298"/>
                </a:lnTo>
                <a:lnTo>
                  <a:pt x="98132" y="410298"/>
                </a:lnTo>
                <a:lnTo>
                  <a:pt x="140169" y="420878"/>
                </a:lnTo>
                <a:lnTo>
                  <a:pt x="178384" y="446125"/>
                </a:lnTo>
                <a:lnTo>
                  <a:pt x="185508" y="451002"/>
                </a:lnTo>
                <a:lnTo>
                  <a:pt x="191998" y="454774"/>
                </a:lnTo>
                <a:lnTo>
                  <a:pt x="196773" y="456272"/>
                </a:lnTo>
                <a:lnTo>
                  <a:pt x="223570" y="448106"/>
                </a:lnTo>
                <a:lnTo>
                  <a:pt x="257746" y="426173"/>
                </a:lnTo>
                <a:lnTo>
                  <a:pt x="277202" y="410298"/>
                </a:lnTo>
                <a:lnTo>
                  <a:pt x="296748" y="394360"/>
                </a:lnTo>
                <a:lnTo>
                  <a:pt x="338035" y="356565"/>
                </a:lnTo>
                <a:lnTo>
                  <a:pt x="379069" y="316661"/>
                </a:lnTo>
                <a:lnTo>
                  <a:pt x="385800" y="259054"/>
                </a:lnTo>
                <a:close/>
              </a:path>
              <a:path w="720725" h="848995">
                <a:moveTo>
                  <a:pt x="720471" y="210502"/>
                </a:moveTo>
                <a:lnTo>
                  <a:pt x="716356" y="163525"/>
                </a:lnTo>
                <a:lnTo>
                  <a:pt x="707986" y="118986"/>
                </a:lnTo>
                <a:lnTo>
                  <a:pt x="695782" y="77774"/>
                </a:lnTo>
                <a:lnTo>
                  <a:pt x="680135" y="40855"/>
                </a:lnTo>
                <a:lnTo>
                  <a:pt x="663092" y="32664"/>
                </a:lnTo>
                <a:lnTo>
                  <a:pt x="658228" y="35064"/>
                </a:lnTo>
                <a:lnTo>
                  <a:pt x="655396" y="39306"/>
                </a:lnTo>
                <a:lnTo>
                  <a:pt x="625729" y="82296"/>
                </a:lnTo>
                <a:lnTo>
                  <a:pt x="596214" y="122047"/>
                </a:lnTo>
                <a:lnTo>
                  <a:pt x="566216" y="159562"/>
                </a:lnTo>
                <a:lnTo>
                  <a:pt x="535127" y="195834"/>
                </a:lnTo>
                <a:lnTo>
                  <a:pt x="502310" y="231876"/>
                </a:lnTo>
                <a:lnTo>
                  <a:pt x="467144" y="268693"/>
                </a:lnTo>
                <a:lnTo>
                  <a:pt x="429018" y="307276"/>
                </a:lnTo>
                <a:lnTo>
                  <a:pt x="385305" y="350761"/>
                </a:lnTo>
                <a:lnTo>
                  <a:pt x="342163" y="392150"/>
                </a:lnTo>
                <a:lnTo>
                  <a:pt x="300659" y="428840"/>
                </a:lnTo>
                <a:lnTo>
                  <a:pt x="261886" y="458266"/>
                </a:lnTo>
                <a:lnTo>
                  <a:pt x="226910" y="477812"/>
                </a:lnTo>
                <a:lnTo>
                  <a:pt x="196799" y="484898"/>
                </a:lnTo>
                <a:lnTo>
                  <a:pt x="186270" y="483171"/>
                </a:lnTo>
                <a:lnTo>
                  <a:pt x="175844" y="478561"/>
                </a:lnTo>
                <a:lnTo>
                  <a:pt x="165379" y="471970"/>
                </a:lnTo>
                <a:lnTo>
                  <a:pt x="142240" y="455307"/>
                </a:lnTo>
                <a:lnTo>
                  <a:pt x="128739" y="447141"/>
                </a:lnTo>
                <a:lnTo>
                  <a:pt x="114096" y="441198"/>
                </a:lnTo>
                <a:lnTo>
                  <a:pt x="98120" y="438899"/>
                </a:lnTo>
                <a:lnTo>
                  <a:pt x="74790" y="443814"/>
                </a:lnTo>
                <a:lnTo>
                  <a:pt x="27749" y="484822"/>
                </a:lnTo>
                <a:lnTo>
                  <a:pt x="2717" y="522058"/>
                </a:lnTo>
                <a:lnTo>
                  <a:pt x="0" y="532028"/>
                </a:lnTo>
                <a:lnTo>
                  <a:pt x="5067" y="540956"/>
                </a:lnTo>
                <a:lnTo>
                  <a:pt x="9842" y="543763"/>
                </a:lnTo>
                <a:lnTo>
                  <a:pt x="14998" y="543763"/>
                </a:lnTo>
                <a:lnTo>
                  <a:pt x="66205" y="549313"/>
                </a:lnTo>
                <a:lnTo>
                  <a:pt x="99796" y="564311"/>
                </a:lnTo>
                <a:lnTo>
                  <a:pt x="121996" y="586219"/>
                </a:lnTo>
                <a:lnTo>
                  <a:pt x="157505" y="640930"/>
                </a:lnTo>
                <a:lnTo>
                  <a:pt x="182930" y="666940"/>
                </a:lnTo>
                <a:lnTo>
                  <a:pt x="221297" y="686409"/>
                </a:lnTo>
                <a:lnTo>
                  <a:pt x="278498" y="695159"/>
                </a:lnTo>
                <a:lnTo>
                  <a:pt x="281139" y="701662"/>
                </a:lnTo>
                <a:lnTo>
                  <a:pt x="283718" y="708533"/>
                </a:lnTo>
                <a:lnTo>
                  <a:pt x="286270" y="715683"/>
                </a:lnTo>
                <a:lnTo>
                  <a:pt x="288836" y="723049"/>
                </a:lnTo>
                <a:lnTo>
                  <a:pt x="301650" y="757262"/>
                </a:lnTo>
                <a:lnTo>
                  <a:pt x="320001" y="791743"/>
                </a:lnTo>
                <a:lnTo>
                  <a:pt x="347764" y="821982"/>
                </a:lnTo>
                <a:lnTo>
                  <a:pt x="388797" y="843445"/>
                </a:lnTo>
                <a:lnTo>
                  <a:pt x="425754" y="848639"/>
                </a:lnTo>
                <a:lnTo>
                  <a:pt x="488645" y="848639"/>
                </a:lnTo>
                <a:lnTo>
                  <a:pt x="575868" y="824560"/>
                </a:lnTo>
                <a:lnTo>
                  <a:pt x="614819" y="795134"/>
                </a:lnTo>
                <a:lnTo>
                  <a:pt x="631634" y="745667"/>
                </a:lnTo>
                <a:lnTo>
                  <a:pt x="621626" y="714959"/>
                </a:lnTo>
                <a:lnTo>
                  <a:pt x="599173" y="689864"/>
                </a:lnTo>
                <a:lnTo>
                  <a:pt x="567563" y="672922"/>
                </a:lnTo>
                <a:lnTo>
                  <a:pt x="530098" y="666711"/>
                </a:lnTo>
                <a:lnTo>
                  <a:pt x="494398" y="664819"/>
                </a:lnTo>
                <a:lnTo>
                  <a:pt x="452297" y="656437"/>
                </a:lnTo>
                <a:lnTo>
                  <a:pt x="415150" y="637476"/>
                </a:lnTo>
                <a:lnTo>
                  <a:pt x="394296" y="603846"/>
                </a:lnTo>
                <a:lnTo>
                  <a:pt x="454025" y="596303"/>
                </a:lnTo>
                <a:lnTo>
                  <a:pt x="505726" y="581456"/>
                </a:lnTo>
                <a:lnTo>
                  <a:pt x="549948" y="560768"/>
                </a:lnTo>
                <a:lnTo>
                  <a:pt x="587248" y="535736"/>
                </a:lnTo>
                <a:lnTo>
                  <a:pt x="618159" y="507834"/>
                </a:lnTo>
                <a:lnTo>
                  <a:pt x="637806" y="484898"/>
                </a:lnTo>
                <a:lnTo>
                  <a:pt x="643242" y="478561"/>
                </a:lnTo>
                <a:lnTo>
                  <a:pt x="686282" y="404152"/>
                </a:lnTo>
                <a:lnTo>
                  <a:pt x="703237" y="356717"/>
                </a:lnTo>
                <a:lnTo>
                  <a:pt x="714311" y="308013"/>
                </a:lnTo>
                <a:lnTo>
                  <a:pt x="719924" y="258965"/>
                </a:lnTo>
                <a:lnTo>
                  <a:pt x="720471" y="210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447800" y="1562100"/>
            <a:ext cx="17093565" cy="9070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1770" indent="149225">
              <a:lnSpc>
                <a:spcPct val="108600"/>
              </a:lnSpc>
              <a:spcBef>
                <a:spcPts val="100"/>
              </a:spcBef>
            </a:pPr>
            <a:r>
              <a:rPr sz="5200" spc="75" dirty="0"/>
              <a:t>In</a:t>
            </a:r>
            <a:r>
              <a:rPr sz="5200" spc="-320" dirty="0"/>
              <a:t> </a:t>
            </a:r>
            <a:r>
              <a:rPr sz="5200" spc="145" dirty="0"/>
              <a:t>your</a:t>
            </a:r>
            <a:r>
              <a:rPr sz="5200" spc="-320" dirty="0"/>
              <a:t> </a:t>
            </a:r>
            <a:r>
              <a:rPr sz="5200" spc="170" dirty="0"/>
              <a:t>struggle</a:t>
            </a:r>
            <a:r>
              <a:rPr sz="5200" spc="-320" dirty="0"/>
              <a:t> </a:t>
            </a:r>
            <a:r>
              <a:rPr sz="5200" spc="190" dirty="0"/>
              <a:t>against</a:t>
            </a:r>
            <a:r>
              <a:rPr sz="5200" spc="-320" dirty="0"/>
              <a:t> </a:t>
            </a:r>
            <a:r>
              <a:rPr sz="5200" dirty="0"/>
              <a:t>sin,</a:t>
            </a:r>
            <a:r>
              <a:rPr sz="5200" spc="-315" dirty="0"/>
              <a:t> </a:t>
            </a:r>
            <a:r>
              <a:rPr sz="5200" spc="160" dirty="0"/>
              <a:t>you</a:t>
            </a:r>
            <a:r>
              <a:rPr sz="5200" spc="-320" dirty="0"/>
              <a:t> </a:t>
            </a:r>
            <a:r>
              <a:rPr sz="5200" spc="250" dirty="0"/>
              <a:t>have</a:t>
            </a:r>
            <a:r>
              <a:rPr sz="5200" spc="-320" dirty="0"/>
              <a:t> </a:t>
            </a:r>
            <a:r>
              <a:rPr sz="5200" spc="210" dirty="0"/>
              <a:t>not</a:t>
            </a:r>
            <a:r>
              <a:rPr sz="5200" spc="-320" dirty="0"/>
              <a:t> </a:t>
            </a:r>
            <a:r>
              <a:rPr sz="5200" spc="280" dirty="0"/>
              <a:t>yet</a:t>
            </a:r>
            <a:r>
              <a:rPr sz="5200" spc="-315" dirty="0"/>
              <a:t> </a:t>
            </a:r>
            <a:r>
              <a:rPr sz="5200" spc="180" dirty="0"/>
              <a:t>resisted </a:t>
            </a:r>
            <a:r>
              <a:rPr sz="5200" spc="240" dirty="0"/>
              <a:t>to</a:t>
            </a:r>
            <a:r>
              <a:rPr sz="5200" spc="-325" dirty="0"/>
              <a:t> </a:t>
            </a:r>
            <a:r>
              <a:rPr sz="5200" spc="265" dirty="0"/>
              <a:t>the</a:t>
            </a:r>
            <a:r>
              <a:rPr sz="5200" spc="-320" dirty="0"/>
              <a:t> </a:t>
            </a:r>
            <a:r>
              <a:rPr sz="5200" spc="155" dirty="0"/>
              <a:t>point</a:t>
            </a:r>
            <a:r>
              <a:rPr sz="5200" spc="-320" dirty="0"/>
              <a:t> </a:t>
            </a:r>
            <a:r>
              <a:rPr sz="5200" spc="204" dirty="0"/>
              <a:t>of</a:t>
            </a:r>
            <a:r>
              <a:rPr sz="5200" spc="-320" dirty="0"/>
              <a:t> </a:t>
            </a:r>
            <a:r>
              <a:rPr sz="5200" spc="175" dirty="0"/>
              <a:t>shedding</a:t>
            </a:r>
            <a:r>
              <a:rPr sz="5200" spc="-320" dirty="0"/>
              <a:t> </a:t>
            </a:r>
            <a:r>
              <a:rPr sz="5200" spc="145" dirty="0"/>
              <a:t>your</a:t>
            </a:r>
            <a:r>
              <a:rPr sz="5200" spc="-320" dirty="0"/>
              <a:t> </a:t>
            </a:r>
            <a:r>
              <a:rPr sz="5200" spc="80" dirty="0"/>
              <a:t>blood.</a:t>
            </a:r>
            <a:r>
              <a:rPr sz="5200" spc="-320" dirty="0"/>
              <a:t> </a:t>
            </a:r>
            <a:r>
              <a:rPr sz="5200" spc="-180" dirty="0"/>
              <a:t>5</a:t>
            </a:r>
            <a:r>
              <a:rPr sz="5200" spc="-320" dirty="0"/>
              <a:t> </a:t>
            </a:r>
            <a:r>
              <a:rPr sz="5200" spc="135" dirty="0"/>
              <a:t>And</a:t>
            </a:r>
            <a:r>
              <a:rPr sz="5200" spc="-320" dirty="0"/>
              <a:t> </a:t>
            </a:r>
            <a:r>
              <a:rPr sz="5200" spc="250" dirty="0"/>
              <a:t>have</a:t>
            </a:r>
            <a:r>
              <a:rPr sz="5200" spc="-320" dirty="0"/>
              <a:t> </a:t>
            </a:r>
            <a:r>
              <a:rPr sz="5200" spc="135" dirty="0"/>
              <a:t>you </a:t>
            </a:r>
            <a:r>
              <a:rPr sz="5200" spc="229" dirty="0"/>
              <a:t>completely</a:t>
            </a:r>
            <a:r>
              <a:rPr sz="5200" spc="-320" dirty="0"/>
              <a:t> </a:t>
            </a:r>
            <a:r>
              <a:rPr sz="5200" spc="225" dirty="0"/>
              <a:t>forgotten</a:t>
            </a:r>
            <a:r>
              <a:rPr sz="5200" spc="-320" dirty="0"/>
              <a:t> </a:t>
            </a:r>
            <a:r>
              <a:rPr sz="5200" spc="125" dirty="0"/>
              <a:t>this</a:t>
            </a:r>
            <a:r>
              <a:rPr sz="5200" spc="-320" dirty="0"/>
              <a:t> </a:t>
            </a:r>
            <a:r>
              <a:rPr sz="5200" spc="245" dirty="0"/>
              <a:t>word</a:t>
            </a:r>
            <a:r>
              <a:rPr sz="5200" spc="-320" dirty="0"/>
              <a:t> </a:t>
            </a:r>
            <a:r>
              <a:rPr sz="5200" spc="204" dirty="0"/>
              <a:t>of</a:t>
            </a:r>
            <a:r>
              <a:rPr sz="5200" spc="-320" dirty="0"/>
              <a:t> </a:t>
            </a:r>
            <a:r>
              <a:rPr sz="5200" spc="254" dirty="0"/>
              <a:t>encouragement </a:t>
            </a:r>
            <a:r>
              <a:rPr sz="5200" spc="270" dirty="0"/>
              <a:t>that</a:t>
            </a:r>
            <a:r>
              <a:rPr sz="5200" spc="-320" dirty="0"/>
              <a:t> </a:t>
            </a:r>
            <a:r>
              <a:rPr sz="5200" spc="225" dirty="0"/>
              <a:t>addresses</a:t>
            </a:r>
            <a:r>
              <a:rPr sz="5200" spc="-315" dirty="0"/>
              <a:t> </a:t>
            </a:r>
            <a:r>
              <a:rPr sz="5200" spc="160" dirty="0"/>
              <a:t>you</a:t>
            </a:r>
            <a:r>
              <a:rPr sz="5200" spc="-320" dirty="0"/>
              <a:t> </a:t>
            </a:r>
            <a:r>
              <a:rPr sz="5200" spc="225" dirty="0"/>
              <a:t>as</a:t>
            </a:r>
            <a:r>
              <a:rPr sz="5200" spc="-315" dirty="0"/>
              <a:t> </a:t>
            </a:r>
            <a:r>
              <a:rPr sz="5200" spc="315" dirty="0"/>
              <a:t>a</a:t>
            </a:r>
            <a:r>
              <a:rPr sz="5200" spc="-320" dirty="0"/>
              <a:t> </a:t>
            </a:r>
            <a:r>
              <a:rPr sz="5200" spc="240" dirty="0"/>
              <a:t>father</a:t>
            </a:r>
            <a:r>
              <a:rPr sz="5200" spc="-315" dirty="0"/>
              <a:t> </a:t>
            </a:r>
            <a:r>
              <a:rPr sz="5200" spc="225" dirty="0"/>
              <a:t>addresses</a:t>
            </a:r>
            <a:r>
              <a:rPr sz="5200" spc="-320" dirty="0"/>
              <a:t> </a:t>
            </a:r>
            <a:r>
              <a:rPr sz="5200" spc="60" dirty="0"/>
              <a:t>his</a:t>
            </a:r>
            <a:r>
              <a:rPr sz="5200" spc="-315" dirty="0"/>
              <a:t> </a:t>
            </a:r>
            <a:r>
              <a:rPr sz="5200" spc="310" dirty="0"/>
              <a:t>son?</a:t>
            </a:r>
            <a:r>
              <a:rPr sz="5200" spc="-315" dirty="0"/>
              <a:t> </a:t>
            </a:r>
            <a:r>
              <a:rPr sz="5200" spc="135" dirty="0"/>
              <a:t>It </a:t>
            </a:r>
            <a:r>
              <a:rPr sz="5200" spc="110" dirty="0"/>
              <a:t>says,</a:t>
            </a:r>
          </a:p>
          <a:p>
            <a:pPr marL="610235" marR="1306195" indent="-598170">
              <a:lnSpc>
                <a:spcPct val="108600"/>
              </a:lnSpc>
            </a:pPr>
            <a:r>
              <a:rPr sz="5200" spc="270" dirty="0"/>
              <a:t>“My</a:t>
            </a:r>
            <a:r>
              <a:rPr sz="5200" spc="-320" dirty="0"/>
              <a:t> </a:t>
            </a:r>
            <a:r>
              <a:rPr sz="5200" spc="65" dirty="0"/>
              <a:t>son,</a:t>
            </a:r>
            <a:r>
              <a:rPr sz="5200" spc="-320" dirty="0"/>
              <a:t> </a:t>
            </a:r>
            <a:r>
              <a:rPr sz="5200" spc="215" dirty="0"/>
              <a:t>do</a:t>
            </a:r>
            <a:r>
              <a:rPr sz="5200" spc="-320" dirty="0"/>
              <a:t> </a:t>
            </a:r>
            <a:r>
              <a:rPr sz="5200" spc="210" dirty="0"/>
              <a:t>not</a:t>
            </a:r>
            <a:r>
              <a:rPr sz="5200" spc="-320" dirty="0"/>
              <a:t> </a:t>
            </a:r>
            <a:r>
              <a:rPr sz="5200" spc="240" dirty="0"/>
              <a:t>make</a:t>
            </a:r>
            <a:r>
              <a:rPr sz="5200" spc="-320" dirty="0"/>
              <a:t> </a:t>
            </a:r>
            <a:r>
              <a:rPr sz="5200" spc="95" dirty="0"/>
              <a:t>light</a:t>
            </a:r>
            <a:r>
              <a:rPr sz="5200" spc="-320" dirty="0"/>
              <a:t> </a:t>
            </a:r>
            <a:r>
              <a:rPr sz="5200" spc="204" dirty="0"/>
              <a:t>of</a:t>
            </a:r>
            <a:r>
              <a:rPr sz="5200" spc="-320" dirty="0"/>
              <a:t> </a:t>
            </a:r>
            <a:r>
              <a:rPr sz="5200" spc="265" dirty="0"/>
              <a:t>the</a:t>
            </a:r>
            <a:r>
              <a:rPr sz="5200" spc="-320" dirty="0"/>
              <a:t> </a:t>
            </a:r>
            <a:r>
              <a:rPr sz="5200" spc="95" dirty="0"/>
              <a:t>Lord’s</a:t>
            </a:r>
            <a:r>
              <a:rPr sz="5200" spc="-320" dirty="0"/>
              <a:t> </a:t>
            </a:r>
            <a:r>
              <a:rPr sz="5200" spc="90" dirty="0"/>
              <a:t>discipline, </a:t>
            </a:r>
            <a:r>
              <a:rPr sz="5200" spc="240" dirty="0"/>
              <a:t>and</a:t>
            </a:r>
            <a:r>
              <a:rPr sz="5200" spc="-325" dirty="0"/>
              <a:t> </a:t>
            </a:r>
            <a:r>
              <a:rPr sz="5200" spc="215" dirty="0"/>
              <a:t>do</a:t>
            </a:r>
            <a:r>
              <a:rPr sz="5200" spc="-320" dirty="0"/>
              <a:t> </a:t>
            </a:r>
            <a:r>
              <a:rPr sz="5200" spc="210" dirty="0"/>
              <a:t>not</a:t>
            </a:r>
            <a:r>
              <a:rPr sz="5200" spc="-320" dirty="0"/>
              <a:t> </a:t>
            </a:r>
            <a:r>
              <a:rPr sz="5200" spc="135" dirty="0"/>
              <a:t>lose</a:t>
            </a:r>
            <a:r>
              <a:rPr sz="5200" spc="-320" dirty="0"/>
              <a:t> </a:t>
            </a:r>
            <a:r>
              <a:rPr sz="5200" spc="240" dirty="0"/>
              <a:t>heart</a:t>
            </a:r>
            <a:r>
              <a:rPr sz="5200" spc="-320" dirty="0"/>
              <a:t> </a:t>
            </a:r>
            <a:r>
              <a:rPr sz="5200" spc="265" dirty="0"/>
              <a:t>when</a:t>
            </a:r>
            <a:r>
              <a:rPr sz="5200" spc="-320" dirty="0"/>
              <a:t> </a:t>
            </a:r>
            <a:r>
              <a:rPr sz="5200" spc="240" dirty="0"/>
              <a:t>he</a:t>
            </a:r>
            <a:r>
              <a:rPr sz="5200" spc="-320" dirty="0"/>
              <a:t> </a:t>
            </a:r>
            <a:r>
              <a:rPr sz="5200" spc="180" dirty="0"/>
              <a:t>rebukes</a:t>
            </a:r>
            <a:r>
              <a:rPr sz="5200" spc="-320" dirty="0"/>
              <a:t> </a:t>
            </a:r>
            <a:r>
              <a:rPr sz="5200" spc="50" dirty="0"/>
              <a:t>you, </a:t>
            </a:r>
            <a:r>
              <a:rPr sz="5200" spc="295" dirty="0"/>
              <a:t>because</a:t>
            </a:r>
            <a:r>
              <a:rPr sz="5200" spc="-325" dirty="0"/>
              <a:t> </a:t>
            </a:r>
            <a:r>
              <a:rPr sz="5200" spc="265" dirty="0"/>
              <a:t>the</a:t>
            </a:r>
            <a:r>
              <a:rPr sz="5200" spc="-320" dirty="0"/>
              <a:t> </a:t>
            </a:r>
            <a:r>
              <a:rPr sz="5200" spc="160" dirty="0"/>
              <a:t>Lord</a:t>
            </a:r>
            <a:r>
              <a:rPr sz="5200" spc="-325" dirty="0"/>
              <a:t> </a:t>
            </a:r>
            <a:r>
              <a:rPr sz="5200" spc="130" dirty="0"/>
              <a:t>disciplines</a:t>
            </a:r>
            <a:r>
              <a:rPr sz="5200" spc="-320" dirty="0"/>
              <a:t> </a:t>
            </a:r>
            <a:r>
              <a:rPr sz="5200" spc="265" dirty="0"/>
              <a:t>the</a:t>
            </a:r>
            <a:r>
              <a:rPr sz="5200" spc="-320" dirty="0"/>
              <a:t> </a:t>
            </a:r>
            <a:r>
              <a:rPr sz="5200" spc="215" dirty="0"/>
              <a:t>one</a:t>
            </a:r>
            <a:r>
              <a:rPr sz="5200" spc="-325" dirty="0"/>
              <a:t> </a:t>
            </a:r>
            <a:r>
              <a:rPr sz="5200" spc="240" dirty="0"/>
              <a:t>he</a:t>
            </a:r>
            <a:r>
              <a:rPr sz="5200" spc="-320" dirty="0"/>
              <a:t> </a:t>
            </a:r>
            <a:r>
              <a:rPr sz="5200" spc="85" dirty="0"/>
              <a:t>loves,</a:t>
            </a:r>
            <a:r>
              <a:rPr lang="en-US" sz="5200" spc="85" dirty="0"/>
              <a:t> </a:t>
            </a:r>
            <a:r>
              <a:rPr sz="5200" spc="240" dirty="0"/>
              <a:t>and</a:t>
            </a:r>
            <a:r>
              <a:rPr sz="5200" spc="-320" dirty="0"/>
              <a:t> </a:t>
            </a:r>
            <a:r>
              <a:rPr sz="5200" spc="240" dirty="0"/>
              <a:t>he</a:t>
            </a:r>
            <a:r>
              <a:rPr sz="5200" spc="-320" dirty="0"/>
              <a:t> </a:t>
            </a:r>
            <a:r>
              <a:rPr sz="5200" spc="260" dirty="0"/>
              <a:t>chastens</a:t>
            </a:r>
            <a:r>
              <a:rPr sz="5200" spc="-320" dirty="0"/>
              <a:t> </a:t>
            </a:r>
            <a:r>
              <a:rPr lang="en-US" sz="5200" spc="-320" dirty="0"/>
              <a:t>e</a:t>
            </a:r>
            <a:r>
              <a:rPr sz="5200" spc="229" dirty="0"/>
              <a:t>veryone</a:t>
            </a:r>
            <a:r>
              <a:rPr sz="5200" spc="-315" dirty="0"/>
              <a:t> </a:t>
            </a:r>
            <a:r>
              <a:rPr sz="5200" spc="240" dirty="0"/>
              <a:t>he</a:t>
            </a:r>
            <a:r>
              <a:rPr sz="5200" spc="-320" dirty="0"/>
              <a:t> </a:t>
            </a:r>
            <a:r>
              <a:rPr sz="5200" spc="350" dirty="0"/>
              <a:t>accepts</a:t>
            </a:r>
            <a:r>
              <a:rPr sz="5200" spc="-320" dirty="0"/>
              <a:t> </a:t>
            </a:r>
            <a:r>
              <a:rPr sz="5200" spc="225" dirty="0"/>
              <a:t>as</a:t>
            </a:r>
            <a:r>
              <a:rPr sz="5200" spc="-320" dirty="0"/>
              <a:t> </a:t>
            </a:r>
            <a:r>
              <a:rPr sz="5200" spc="60" dirty="0"/>
              <a:t>his</a:t>
            </a:r>
            <a:r>
              <a:rPr sz="5200" spc="-315" dirty="0"/>
              <a:t> </a:t>
            </a:r>
            <a:r>
              <a:rPr sz="5200" spc="195" dirty="0"/>
              <a:t>son.”[</a:t>
            </a:r>
            <a:r>
              <a:rPr sz="5200" u="heavy" spc="195" dirty="0">
                <a:uFill>
                  <a:solidFill>
                    <a:srgbClr val="FFFFFF"/>
                  </a:solidFill>
                </a:uFill>
                <a:hlinkClick r:id="rId2"/>
              </a:rPr>
              <a:t>a</a:t>
            </a:r>
            <a:r>
              <a:rPr sz="5200" spc="195" dirty="0"/>
              <a:t>]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"/>
              </a:spcBef>
            </a:pPr>
            <a:r>
              <a:rPr spc="880" dirty="0"/>
              <a:t>HEBREWS</a:t>
            </a:r>
            <a:r>
              <a:rPr spc="215" dirty="0"/>
              <a:t> </a:t>
            </a:r>
            <a:r>
              <a:rPr spc="-430" dirty="0"/>
              <a:t>12:4-</a:t>
            </a:r>
            <a:r>
              <a:rPr spc="-42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219200" y="900403"/>
            <a:ext cx="16864965" cy="8656563"/>
          </a:xfrm>
          <a:prstGeom prst="rect">
            <a:avLst/>
          </a:prstGeom>
        </p:spPr>
        <p:txBody>
          <a:bodyPr vert="horz" wrap="square" lIns="0" tIns="798729" rIns="0" bIns="0" rtlCol="0">
            <a:spAutoFit/>
          </a:bodyPr>
          <a:lstStyle/>
          <a:p>
            <a:pPr marL="12700" marR="5080">
              <a:lnSpc>
                <a:spcPct val="108600"/>
              </a:lnSpc>
              <a:spcBef>
                <a:spcPts val="100"/>
              </a:spcBef>
            </a:pPr>
            <a:r>
              <a:rPr sz="5200" spc="204" dirty="0"/>
              <a:t>Endure</a:t>
            </a:r>
            <a:r>
              <a:rPr sz="5200" spc="-310" dirty="0"/>
              <a:t> </a:t>
            </a:r>
            <a:r>
              <a:rPr sz="5200" spc="155" dirty="0"/>
              <a:t>hardship</a:t>
            </a:r>
            <a:r>
              <a:rPr sz="5200" spc="-310" dirty="0"/>
              <a:t> </a:t>
            </a:r>
            <a:r>
              <a:rPr sz="5200" spc="225" dirty="0"/>
              <a:t>as</a:t>
            </a:r>
            <a:r>
              <a:rPr sz="5200" spc="-310" dirty="0"/>
              <a:t> </a:t>
            </a:r>
            <a:r>
              <a:rPr sz="5200" spc="100" dirty="0"/>
              <a:t>discipline;</a:t>
            </a:r>
            <a:r>
              <a:rPr sz="5200" spc="-305" dirty="0"/>
              <a:t> </a:t>
            </a:r>
            <a:r>
              <a:rPr sz="5200" spc="290" dirty="0"/>
              <a:t>God</a:t>
            </a:r>
            <a:r>
              <a:rPr sz="5200" spc="-310" dirty="0"/>
              <a:t> </a:t>
            </a:r>
            <a:r>
              <a:rPr sz="5200" dirty="0"/>
              <a:t>is</a:t>
            </a:r>
            <a:r>
              <a:rPr sz="5200" spc="-310" dirty="0"/>
              <a:t> </a:t>
            </a:r>
            <a:r>
              <a:rPr sz="5200" spc="204" dirty="0"/>
              <a:t>treating</a:t>
            </a:r>
            <a:r>
              <a:rPr sz="5200" spc="-305" dirty="0"/>
              <a:t> </a:t>
            </a:r>
            <a:r>
              <a:rPr sz="5200" spc="160" dirty="0"/>
              <a:t>you</a:t>
            </a:r>
            <a:r>
              <a:rPr sz="5200" spc="-310" dirty="0"/>
              <a:t> </a:t>
            </a:r>
            <a:r>
              <a:rPr sz="5200" spc="200" dirty="0"/>
              <a:t>as </a:t>
            </a:r>
            <a:r>
              <a:rPr sz="5200" spc="60" dirty="0"/>
              <a:t>his</a:t>
            </a:r>
            <a:r>
              <a:rPr sz="5200" spc="-315" dirty="0"/>
              <a:t> </a:t>
            </a:r>
            <a:r>
              <a:rPr sz="5200" spc="114" dirty="0"/>
              <a:t>children.</a:t>
            </a:r>
            <a:r>
              <a:rPr sz="5200" spc="-315" dirty="0"/>
              <a:t> </a:t>
            </a:r>
            <a:r>
              <a:rPr sz="5200" spc="114" dirty="0"/>
              <a:t>For</a:t>
            </a:r>
            <a:r>
              <a:rPr sz="5200" spc="-315" dirty="0"/>
              <a:t> </a:t>
            </a:r>
            <a:r>
              <a:rPr sz="5200" spc="300" dirty="0"/>
              <a:t>what</a:t>
            </a:r>
            <a:r>
              <a:rPr sz="5200" spc="-315" dirty="0"/>
              <a:t> </a:t>
            </a:r>
            <a:r>
              <a:rPr sz="5200" spc="165" dirty="0"/>
              <a:t>children</a:t>
            </a:r>
            <a:r>
              <a:rPr sz="5200" spc="-310" dirty="0"/>
              <a:t> </a:t>
            </a:r>
            <a:r>
              <a:rPr sz="5200" spc="254" dirty="0"/>
              <a:t>are</a:t>
            </a:r>
            <a:r>
              <a:rPr sz="5200" spc="-315" dirty="0"/>
              <a:t> </a:t>
            </a:r>
            <a:r>
              <a:rPr sz="5200" spc="210" dirty="0"/>
              <a:t>not</a:t>
            </a:r>
            <a:r>
              <a:rPr sz="5200" spc="-315" dirty="0"/>
              <a:t> </a:t>
            </a:r>
            <a:r>
              <a:rPr sz="5200" spc="140" dirty="0"/>
              <a:t>disciplined</a:t>
            </a:r>
            <a:r>
              <a:rPr sz="5200" spc="-315" dirty="0"/>
              <a:t> </a:t>
            </a:r>
            <a:r>
              <a:rPr sz="5200" spc="204" dirty="0"/>
              <a:t>by </a:t>
            </a:r>
            <a:r>
              <a:rPr sz="5200" spc="160" dirty="0"/>
              <a:t>their</a:t>
            </a:r>
            <a:r>
              <a:rPr sz="5200" spc="-310" dirty="0"/>
              <a:t> </a:t>
            </a:r>
            <a:r>
              <a:rPr sz="5200" spc="320" dirty="0"/>
              <a:t>father?</a:t>
            </a:r>
            <a:r>
              <a:rPr sz="5200" spc="-305" dirty="0"/>
              <a:t> </a:t>
            </a:r>
            <a:r>
              <a:rPr sz="5200" spc="125" dirty="0"/>
              <a:t>If</a:t>
            </a:r>
            <a:r>
              <a:rPr sz="5200" spc="-305" dirty="0"/>
              <a:t> </a:t>
            </a:r>
            <a:r>
              <a:rPr sz="5200" spc="160" dirty="0"/>
              <a:t>you</a:t>
            </a:r>
            <a:r>
              <a:rPr sz="5200" spc="-305" dirty="0"/>
              <a:t> </a:t>
            </a:r>
            <a:r>
              <a:rPr sz="5200" spc="254" dirty="0"/>
              <a:t>are</a:t>
            </a:r>
            <a:r>
              <a:rPr sz="5200" spc="-305" dirty="0"/>
              <a:t> </a:t>
            </a:r>
            <a:r>
              <a:rPr sz="5200" spc="210" dirty="0"/>
              <a:t>not</a:t>
            </a:r>
            <a:r>
              <a:rPr sz="5200" spc="-305" dirty="0"/>
              <a:t> </a:t>
            </a:r>
            <a:r>
              <a:rPr sz="5200" dirty="0"/>
              <a:t>disciplined—</a:t>
            </a:r>
            <a:r>
              <a:rPr sz="5200" spc="240" dirty="0"/>
              <a:t>and</a:t>
            </a:r>
            <a:r>
              <a:rPr sz="5200" spc="-305" dirty="0"/>
              <a:t> </a:t>
            </a:r>
            <a:r>
              <a:rPr sz="5200" spc="220" dirty="0"/>
              <a:t>everyone </a:t>
            </a:r>
            <a:r>
              <a:rPr sz="5200" spc="204" dirty="0"/>
              <a:t>undergoes</a:t>
            </a:r>
            <a:r>
              <a:rPr sz="5200" spc="-310" dirty="0"/>
              <a:t> </a:t>
            </a:r>
            <a:r>
              <a:rPr sz="5200" spc="-20" dirty="0"/>
              <a:t>discipline—</a:t>
            </a:r>
            <a:r>
              <a:rPr sz="5200" spc="235" dirty="0"/>
              <a:t>then</a:t>
            </a:r>
            <a:r>
              <a:rPr sz="5200" spc="-310" dirty="0"/>
              <a:t> </a:t>
            </a:r>
            <a:r>
              <a:rPr sz="5200" spc="160" dirty="0"/>
              <a:t>you</a:t>
            </a:r>
            <a:r>
              <a:rPr sz="5200" spc="-310" dirty="0"/>
              <a:t> </a:t>
            </a:r>
            <a:r>
              <a:rPr sz="5200" spc="254" dirty="0"/>
              <a:t>are</a:t>
            </a:r>
            <a:r>
              <a:rPr sz="5200" spc="-310" dirty="0"/>
              <a:t> </a:t>
            </a:r>
            <a:r>
              <a:rPr sz="5200" spc="210" dirty="0"/>
              <a:t>not</a:t>
            </a:r>
            <a:r>
              <a:rPr sz="5200" spc="-310" dirty="0"/>
              <a:t> </a:t>
            </a:r>
            <a:r>
              <a:rPr sz="5200" spc="155" dirty="0"/>
              <a:t>legitimate,</a:t>
            </a:r>
            <a:r>
              <a:rPr sz="5200" spc="-310" dirty="0"/>
              <a:t> </a:t>
            </a:r>
            <a:r>
              <a:rPr sz="5200" spc="185" dirty="0"/>
              <a:t>not </a:t>
            </a:r>
            <a:r>
              <a:rPr sz="5200" spc="220" dirty="0"/>
              <a:t>true</a:t>
            </a:r>
            <a:r>
              <a:rPr sz="5200" spc="-315" dirty="0"/>
              <a:t> </a:t>
            </a:r>
            <a:r>
              <a:rPr sz="5200" spc="145" dirty="0"/>
              <a:t>sons</a:t>
            </a:r>
            <a:r>
              <a:rPr sz="5200" spc="-315" dirty="0"/>
              <a:t> </a:t>
            </a:r>
            <a:r>
              <a:rPr sz="5200" spc="240" dirty="0"/>
              <a:t>and</a:t>
            </a:r>
            <a:r>
              <a:rPr sz="5200" spc="-315" dirty="0"/>
              <a:t> </a:t>
            </a:r>
            <a:r>
              <a:rPr sz="5200" spc="215" dirty="0"/>
              <a:t>daughters</a:t>
            </a:r>
            <a:r>
              <a:rPr sz="5200" spc="-310" dirty="0"/>
              <a:t> </a:t>
            </a:r>
            <a:r>
              <a:rPr sz="5200" spc="310" dirty="0"/>
              <a:t>at</a:t>
            </a:r>
            <a:r>
              <a:rPr sz="5200" spc="-315" dirty="0"/>
              <a:t> </a:t>
            </a:r>
            <a:r>
              <a:rPr sz="5200" spc="-50" dirty="0"/>
              <a:t>all.</a:t>
            </a:r>
            <a:r>
              <a:rPr sz="5200" spc="-315" dirty="0"/>
              <a:t> </a:t>
            </a:r>
            <a:r>
              <a:rPr sz="5200" spc="165" dirty="0"/>
              <a:t>Moreover,</a:t>
            </a:r>
            <a:r>
              <a:rPr sz="5200" spc="-315" dirty="0"/>
              <a:t> </a:t>
            </a:r>
            <a:r>
              <a:rPr sz="5200" spc="385" dirty="0"/>
              <a:t>we</a:t>
            </a:r>
            <a:r>
              <a:rPr sz="5200" spc="-310" dirty="0"/>
              <a:t> </a:t>
            </a:r>
            <a:r>
              <a:rPr sz="5200" spc="250" dirty="0"/>
              <a:t>have</a:t>
            </a:r>
            <a:r>
              <a:rPr sz="5200" spc="-315" dirty="0"/>
              <a:t> </a:t>
            </a:r>
            <a:r>
              <a:rPr sz="5200" spc="-25" dirty="0"/>
              <a:t>all </a:t>
            </a:r>
            <a:r>
              <a:rPr sz="5200" spc="240" dirty="0"/>
              <a:t>had</a:t>
            </a:r>
            <a:r>
              <a:rPr sz="5200" spc="-320" dirty="0"/>
              <a:t> </a:t>
            </a:r>
            <a:r>
              <a:rPr sz="5200" spc="210" dirty="0"/>
              <a:t>human</a:t>
            </a:r>
            <a:r>
              <a:rPr sz="5200" spc="-320" dirty="0"/>
              <a:t> </a:t>
            </a:r>
            <a:r>
              <a:rPr sz="5200" spc="225" dirty="0"/>
              <a:t>fathers</a:t>
            </a:r>
            <a:r>
              <a:rPr sz="5200" spc="-315" dirty="0"/>
              <a:t> </a:t>
            </a:r>
            <a:r>
              <a:rPr sz="5200" spc="250" dirty="0"/>
              <a:t>who</a:t>
            </a:r>
            <a:r>
              <a:rPr sz="5200" spc="-320" dirty="0"/>
              <a:t> </a:t>
            </a:r>
            <a:r>
              <a:rPr sz="5200" spc="140" dirty="0"/>
              <a:t>disciplined</a:t>
            </a:r>
            <a:r>
              <a:rPr sz="5200" spc="-315" dirty="0"/>
              <a:t> </a:t>
            </a:r>
            <a:r>
              <a:rPr sz="5200" spc="125" dirty="0"/>
              <a:t>us</a:t>
            </a:r>
            <a:r>
              <a:rPr sz="5200" spc="-320" dirty="0"/>
              <a:t> </a:t>
            </a:r>
            <a:r>
              <a:rPr sz="5200" spc="240" dirty="0"/>
              <a:t>and</a:t>
            </a:r>
            <a:r>
              <a:rPr sz="5200" spc="-320" dirty="0"/>
              <a:t> </a:t>
            </a:r>
            <a:r>
              <a:rPr sz="5200" spc="360" dirty="0"/>
              <a:t>we </a:t>
            </a:r>
            <a:r>
              <a:rPr sz="5200" spc="295" dirty="0"/>
              <a:t>respected</a:t>
            </a:r>
            <a:r>
              <a:rPr sz="5200" spc="-325" dirty="0"/>
              <a:t> </a:t>
            </a:r>
            <a:r>
              <a:rPr sz="5200" spc="285" dirty="0"/>
              <a:t>them</a:t>
            </a:r>
            <a:r>
              <a:rPr sz="5200" spc="-320" dirty="0"/>
              <a:t> </a:t>
            </a:r>
            <a:r>
              <a:rPr sz="5200" spc="175" dirty="0"/>
              <a:t>for</a:t>
            </a:r>
            <a:r>
              <a:rPr sz="5200" spc="-320" dirty="0"/>
              <a:t> </a:t>
            </a:r>
            <a:r>
              <a:rPr sz="5200" spc="-20" dirty="0"/>
              <a:t>it.</a:t>
            </a:r>
            <a:r>
              <a:rPr sz="5200" spc="-325" dirty="0"/>
              <a:t> </a:t>
            </a:r>
            <a:r>
              <a:rPr sz="5200" spc="220" dirty="0"/>
              <a:t>How</a:t>
            </a:r>
            <a:r>
              <a:rPr sz="5200" spc="-320" dirty="0"/>
              <a:t> </a:t>
            </a:r>
            <a:r>
              <a:rPr sz="5200" spc="290" dirty="0"/>
              <a:t>much</a:t>
            </a:r>
            <a:r>
              <a:rPr sz="5200" spc="-320" dirty="0"/>
              <a:t> </a:t>
            </a:r>
            <a:r>
              <a:rPr sz="5200" spc="240" dirty="0"/>
              <a:t>more</a:t>
            </a:r>
            <a:r>
              <a:rPr sz="5200" spc="-325" dirty="0"/>
              <a:t> </a:t>
            </a:r>
            <a:r>
              <a:rPr sz="5200" spc="120" dirty="0"/>
              <a:t>should</a:t>
            </a:r>
            <a:r>
              <a:rPr sz="5200" spc="-320" dirty="0"/>
              <a:t> </a:t>
            </a:r>
            <a:r>
              <a:rPr sz="5200" spc="360" dirty="0"/>
              <a:t>we </a:t>
            </a:r>
            <a:r>
              <a:rPr sz="5200" spc="180" dirty="0"/>
              <a:t>submit</a:t>
            </a:r>
            <a:r>
              <a:rPr sz="5200" spc="-325" dirty="0"/>
              <a:t> </a:t>
            </a:r>
            <a:r>
              <a:rPr sz="5200" spc="240" dirty="0"/>
              <a:t>to</a:t>
            </a:r>
            <a:r>
              <a:rPr sz="5200" spc="-325" dirty="0"/>
              <a:t> </a:t>
            </a:r>
            <a:r>
              <a:rPr sz="5200" spc="265" dirty="0"/>
              <a:t>the</a:t>
            </a:r>
            <a:r>
              <a:rPr sz="5200" spc="-330" dirty="0"/>
              <a:t> </a:t>
            </a:r>
            <a:r>
              <a:rPr sz="5200" spc="215" dirty="0"/>
              <a:t>Father</a:t>
            </a:r>
            <a:r>
              <a:rPr sz="5200" spc="-325" dirty="0"/>
              <a:t> </a:t>
            </a:r>
            <a:r>
              <a:rPr sz="5200" spc="204" dirty="0"/>
              <a:t>of</a:t>
            </a:r>
            <a:r>
              <a:rPr sz="5200" spc="-325" dirty="0"/>
              <a:t> </a:t>
            </a:r>
            <a:r>
              <a:rPr sz="5200" spc="110" dirty="0"/>
              <a:t>spirits</a:t>
            </a:r>
            <a:r>
              <a:rPr sz="5200" spc="-325" dirty="0"/>
              <a:t> </a:t>
            </a:r>
            <a:r>
              <a:rPr sz="5200" spc="240" dirty="0"/>
              <a:t>and</a:t>
            </a:r>
            <a:r>
              <a:rPr sz="5200" spc="-325" dirty="0"/>
              <a:t> </a:t>
            </a:r>
            <a:r>
              <a:rPr sz="5200" spc="50" dirty="0"/>
              <a:t>live!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1330">
              <a:lnSpc>
                <a:spcPct val="100000"/>
              </a:lnSpc>
              <a:spcBef>
                <a:spcPts val="130"/>
              </a:spcBef>
            </a:pPr>
            <a:r>
              <a:rPr spc="880" dirty="0"/>
              <a:t>HEBREWS</a:t>
            </a:r>
            <a:r>
              <a:rPr spc="220" dirty="0"/>
              <a:t> </a:t>
            </a:r>
            <a:r>
              <a:rPr spc="-605" dirty="0"/>
              <a:t>12:7-</a:t>
            </a:r>
            <a:r>
              <a:rPr spc="260" dirty="0"/>
              <a:t>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513" y="1638300"/>
            <a:ext cx="17092930" cy="609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5250" spc="185" dirty="0">
                <a:solidFill>
                  <a:srgbClr val="FFFFFF"/>
                </a:solidFill>
                <a:latin typeface="Lucida Sans Unicode"/>
                <a:cs typeface="Lucida Sans Unicode"/>
              </a:rPr>
              <a:t>They</a:t>
            </a:r>
            <a:r>
              <a:rPr sz="5250" spc="-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70" dirty="0">
                <a:solidFill>
                  <a:srgbClr val="FFFFFF"/>
                </a:solidFill>
                <a:latin typeface="Lucida Sans Unicode"/>
                <a:cs typeface="Lucida Sans Unicode"/>
              </a:rPr>
              <a:t>disciplined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us</a:t>
            </a:r>
            <a:r>
              <a:rPr sz="5250" spc="-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0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4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5250" spc="-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25" dirty="0">
                <a:solidFill>
                  <a:srgbClr val="FFFFFF"/>
                </a:solidFill>
                <a:latin typeface="Lucida Sans Unicode"/>
                <a:cs typeface="Lucida Sans Unicode"/>
              </a:rPr>
              <a:t>little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while</a:t>
            </a:r>
            <a:r>
              <a:rPr sz="5250" spc="-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as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they </a:t>
            </a:r>
            <a:r>
              <a:rPr sz="525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thought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04" dirty="0">
                <a:solidFill>
                  <a:srgbClr val="FFFFFF"/>
                </a:solidFill>
                <a:latin typeface="Lucida Sans Unicode"/>
                <a:cs typeface="Lucida Sans Unicode"/>
              </a:rPr>
              <a:t>best;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but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35" dirty="0">
                <a:solidFill>
                  <a:srgbClr val="FFFFFF"/>
                </a:solidFill>
                <a:latin typeface="Lucida Sans Unicode"/>
                <a:cs typeface="Lucida Sans Unicode"/>
              </a:rPr>
              <a:t>God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disciplines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us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0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our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good, </a:t>
            </a:r>
            <a:r>
              <a:rPr sz="5250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29" dirty="0">
                <a:solidFill>
                  <a:srgbClr val="FFFFFF"/>
                </a:solidFill>
                <a:latin typeface="Lucida Sans Unicode"/>
                <a:cs typeface="Lucida Sans Unicode"/>
              </a:rPr>
              <a:t>order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that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445" dirty="0">
                <a:solidFill>
                  <a:srgbClr val="FFFFFF"/>
                </a:solidFill>
                <a:latin typeface="Lucida Sans Unicode"/>
                <a:cs typeface="Lucida Sans Unicode"/>
              </a:rPr>
              <a:t>we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15" dirty="0">
                <a:solidFill>
                  <a:srgbClr val="FFFFFF"/>
                </a:solidFill>
                <a:latin typeface="Lucida Sans Unicode"/>
                <a:cs typeface="Lucida Sans Unicode"/>
              </a:rPr>
              <a:t>may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share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his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holiness.</a:t>
            </a:r>
            <a:r>
              <a:rPr sz="5250" spc="-3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No </a:t>
            </a:r>
            <a:r>
              <a:rPr sz="525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discipline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10" dirty="0">
                <a:solidFill>
                  <a:srgbClr val="FFFFFF"/>
                </a:solidFill>
                <a:latin typeface="Lucida Sans Unicode"/>
                <a:cs typeface="Lucida Sans Unicode"/>
              </a:rPr>
              <a:t>seems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45" dirty="0">
                <a:solidFill>
                  <a:srgbClr val="FFFFFF"/>
                </a:solidFill>
                <a:latin typeface="Lucida Sans Unicode"/>
                <a:cs typeface="Lucida Sans Unicode"/>
              </a:rPr>
              <a:t>pleasant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45" dirty="0">
                <a:solidFill>
                  <a:srgbClr val="FFFFFF"/>
                </a:solidFill>
                <a:latin typeface="Lucida Sans Unicode"/>
                <a:cs typeface="Lucida Sans Unicode"/>
              </a:rPr>
              <a:t>at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05" dirty="0">
                <a:solidFill>
                  <a:srgbClr val="FFFFFF"/>
                </a:solidFill>
                <a:latin typeface="Lucida Sans Unicode"/>
                <a:cs typeface="Lucida Sans Unicode"/>
              </a:rPr>
              <a:t>the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time,</a:t>
            </a:r>
            <a:r>
              <a:rPr sz="5250" spc="-3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but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75" dirty="0">
                <a:solidFill>
                  <a:srgbClr val="FFFFFF"/>
                </a:solidFill>
                <a:latin typeface="Lucida Sans Unicode"/>
                <a:cs typeface="Lucida Sans Unicode"/>
              </a:rPr>
              <a:t>painful. </a:t>
            </a:r>
            <a:r>
              <a:rPr sz="5250" spc="270" dirty="0">
                <a:solidFill>
                  <a:srgbClr val="FFFFFF"/>
                </a:solidFill>
                <a:latin typeface="Lucida Sans Unicode"/>
                <a:cs typeface="Lucida Sans Unicode"/>
              </a:rPr>
              <a:t>Later</a:t>
            </a:r>
            <a:r>
              <a:rPr sz="5250" spc="-3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dirty="0">
                <a:solidFill>
                  <a:srgbClr val="FFFFFF"/>
                </a:solidFill>
                <a:latin typeface="Lucida Sans Unicode"/>
                <a:cs typeface="Lucida Sans Unicode"/>
              </a:rPr>
              <a:t>on,</a:t>
            </a:r>
            <a:r>
              <a:rPr sz="5250" spc="-3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20" dirty="0">
                <a:solidFill>
                  <a:srgbClr val="FFFFFF"/>
                </a:solidFill>
                <a:latin typeface="Lucida Sans Unicode"/>
                <a:cs typeface="Lucida Sans Unicode"/>
              </a:rPr>
              <a:t>however,</a:t>
            </a:r>
            <a:r>
              <a:rPr sz="5250" spc="-3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it</a:t>
            </a:r>
            <a:r>
              <a:rPr sz="525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85" dirty="0">
                <a:solidFill>
                  <a:srgbClr val="FFFFFF"/>
                </a:solidFill>
                <a:latin typeface="Lucida Sans Unicode"/>
                <a:cs typeface="Lucida Sans Unicode"/>
              </a:rPr>
              <a:t>produces</a:t>
            </a:r>
            <a:r>
              <a:rPr sz="5250" spc="-3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34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525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54" dirty="0">
                <a:solidFill>
                  <a:srgbClr val="FFFFFF"/>
                </a:solidFill>
                <a:latin typeface="Lucida Sans Unicode"/>
                <a:cs typeface="Lucida Sans Unicode"/>
              </a:rPr>
              <a:t>harvest</a:t>
            </a:r>
            <a:r>
              <a:rPr sz="525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10" dirty="0">
                <a:solidFill>
                  <a:srgbClr val="FFFFFF"/>
                </a:solidFill>
                <a:latin typeface="Lucida Sans Unicode"/>
                <a:cs typeface="Lucida Sans Unicode"/>
              </a:rPr>
              <a:t>of </a:t>
            </a:r>
            <a:r>
              <a:rPr sz="5250" spc="200" dirty="0">
                <a:solidFill>
                  <a:srgbClr val="FFFFFF"/>
                </a:solidFill>
                <a:latin typeface="Lucida Sans Unicode"/>
                <a:cs typeface="Lucida Sans Unicode"/>
              </a:rPr>
              <a:t>righteousness</a:t>
            </a:r>
            <a:r>
              <a:rPr sz="5250" spc="-3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75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415" dirty="0">
                <a:solidFill>
                  <a:srgbClr val="FFFFFF"/>
                </a:solidFill>
                <a:latin typeface="Lucida Sans Unicode"/>
                <a:cs typeface="Lucida Sans Unicode"/>
              </a:rPr>
              <a:t>peace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00" dirty="0">
                <a:solidFill>
                  <a:srgbClr val="FFFFFF"/>
                </a:solidFill>
                <a:latin typeface="Lucida Sans Unicode"/>
                <a:cs typeface="Lucida Sans Unicode"/>
              </a:rPr>
              <a:t>for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54" dirty="0">
                <a:solidFill>
                  <a:srgbClr val="FFFFFF"/>
                </a:solidFill>
                <a:latin typeface="Lucida Sans Unicode"/>
                <a:cs typeface="Lucida Sans Unicode"/>
              </a:rPr>
              <a:t>those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75" dirty="0">
                <a:solidFill>
                  <a:srgbClr val="FFFFFF"/>
                </a:solidFill>
                <a:latin typeface="Lucida Sans Unicode"/>
                <a:cs typeface="Lucida Sans Unicode"/>
              </a:rPr>
              <a:t>who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have </a:t>
            </a:r>
            <a:r>
              <a:rPr sz="5250" spc="320" dirty="0">
                <a:solidFill>
                  <a:srgbClr val="FFFFFF"/>
                </a:solidFill>
                <a:latin typeface="Lucida Sans Unicode"/>
                <a:cs typeface="Lucida Sans Unicode"/>
              </a:rPr>
              <a:t>been</a:t>
            </a:r>
            <a:r>
              <a:rPr sz="5250" spc="-3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25" dirty="0">
                <a:solidFill>
                  <a:srgbClr val="FFFFFF"/>
                </a:solidFill>
                <a:latin typeface="Lucida Sans Unicode"/>
                <a:cs typeface="Lucida Sans Unicode"/>
              </a:rPr>
              <a:t>trained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270" dirty="0">
                <a:solidFill>
                  <a:srgbClr val="FFFFFF"/>
                </a:solidFill>
                <a:latin typeface="Lucida Sans Unicode"/>
                <a:cs typeface="Lucida Sans Unicode"/>
              </a:rPr>
              <a:t>by</a:t>
            </a:r>
            <a:r>
              <a:rPr sz="5250" spc="-3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52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it.</a:t>
            </a:r>
            <a:endParaRPr sz="52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880" dirty="0"/>
              <a:t>HEBREWS</a:t>
            </a:r>
            <a:r>
              <a:rPr spc="215" dirty="0"/>
              <a:t> </a:t>
            </a:r>
            <a:r>
              <a:rPr spc="-815" dirty="0"/>
              <a:t>12:10-</a:t>
            </a:r>
            <a:r>
              <a:rPr spc="-1520" dirty="0"/>
              <a:t>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801" y="2892017"/>
            <a:ext cx="9828530" cy="331660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2891790" marR="5080" indent="-2879725">
              <a:lnSpc>
                <a:spcPts val="13050"/>
              </a:lnSpc>
              <a:spcBef>
                <a:spcPts val="175"/>
              </a:spcBef>
            </a:pPr>
            <a:r>
              <a:rPr sz="10700" spc="-340" dirty="0">
                <a:solidFill>
                  <a:srgbClr val="FFFFFF"/>
                </a:solidFill>
                <a:latin typeface="Cambria"/>
                <a:cs typeface="Cambria"/>
              </a:rPr>
              <a:t>2-</a:t>
            </a:r>
            <a:r>
              <a:rPr sz="10700" spc="944" dirty="0">
                <a:solidFill>
                  <a:srgbClr val="FFFFFF"/>
                </a:solidFill>
                <a:latin typeface="Cambria"/>
                <a:cs typeface="Cambria"/>
              </a:rPr>
              <a:t>TRAIN</a:t>
            </a:r>
            <a:r>
              <a:rPr sz="107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700" spc="830" dirty="0">
                <a:solidFill>
                  <a:srgbClr val="FFFFFF"/>
                </a:solidFill>
                <a:latin typeface="Cambria"/>
                <a:cs typeface="Cambria"/>
              </a:rPr>
              <a:t>WITH </a:t>
            </a:r>
            <a:r>
              <a:rPr sz="10700" spc="915" dirty="0">
                <a:solidFill>
                  <a:srgbClr val="FFFFFF"/>
                </a:solidFill>
                <a:latin typeface="Cambria"/>
                <a:cs typeface="Cambria"/>
              </a:rPr>
              <a:t>JESUS</a:t>
            </a:r>
            <a:endParaRPr sz="107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282722"/>
            <a:ext cx="18288000" cy="6468745"/>
            <a:chOff x="0" y="1282722"/>
            <a:chExt cx="18288000" cy="6468745"/>
          </a:xfrm>
        </p:grpSpPr>
        <p:sp>
          <p:nvSpPr>
            <p:cNvPr id="4" name="object 4"/>
            <p:cNvSpPr/>
            <p:nvPr/>
          </p:nvSpPr>
          <p:spPr>
            <a:xfrm>
              <a:off x="0" y="3163836"/>
              <a:ext cx="18288000" cy="4587240"/>
            </a:xfrm>
            <a:custGeom>
              <a:avLst/>
              <a:gdLst/>
              <a:ahLst/>
              <a:cxnLst/>
              <a:rect l="l" t="t" r="r" b="b"/>
              <a:pathLst>
                <a:path w="18288000" h="4587240">
                  <a:moveTo>
                    <a:pt x="4127004" y="88125"/>
                  </a:moveTo>
                  <a:lnTo>
                    <a:pt x="4115346" y="80721"/>
                  </a:lnTo>
                  <a:lnTo>
                    <a:pt x="4103840" y="72961"/>
                  </a:lnTo>
                  <a:lnTo>
                    <a:pt x="4092041" y="66192"/>
                  </a:lnTo>
                  <a:lnTo>
                    <a:pt x="4030802" y="52006"/>
                  </a:lnTo>
                  <a:lnTo>
                    <a:pt x="3981945" y="42900"/>
                  </a:lnTo>
                  <a:lnTo>
                    <a:pt x="3932974" y="34505"/>
                  </a:lnTo>
                  <a:lnTo>
                    <a:pt x="3883901" y="26898"/>
                  </a:lnTo>
                  <a:lnTo>
                    <a:pt x="3834701" y="20104"/>
                  </a:lnTo>
                  <a:lnTo>
                    <a:pt x="3785400" y="14198"/>
                  </a:lnTo>
                  <a:lnTo>
                    <a:pt x="3735984" y="9232"/>
                  </a:lnTo>
                  <a:lnTo>
                    <a:pt x="3686454" y="5283"/>
                  </a:lnTo>
                  <a:lnTo>
                    <a:pt x="3636810" y="2387"/>
                  </a:lnTo>
                  <a:lnTo>
                    <a:pt x="3587064" y="596"/>
                  </a:lnTo>
                  <a:lnTo>
                    <a:pt x="3537166" y="0"/>
                  </a:lnTo>
                  <a:lnTo>
                    <a:pt x="3223577" y="228"/>
                  </a:lnTo>
                  <a:lnTo>
                    <a:pt x="2362111" y="0"/>
                  </a:lnTo>
                  <a:lnTo>
                    <a:pt x="1365618" y="19773"/>
                  </a:lnTo>
                  <a:lnTo>
                    <a:pt x="1264881" y="23456"/>
                  </a:lnTo>
                  <a:lnTo>
                    <a:pt x="1214602" y="25908"/>
                  </a:lnTo>
                  <a:lnTo>
                    <a:pt x="1164386" y="28905"/>
                  </a:lnTo>
                  <a:lnTo>
                    <a:pt x="1114272" y="32537"/>
                  </a:lnTo>
                  <a:lnTo>
                    <a:pt x="1064247" y="36906"/>
                  </a:lnTo>
                  <a:lnTo>
                    <a:pt x="1013231" y="41948"/>
                  </a:lnTo>
                  <a:lnTo>
                    <a:pt x="911275" y="53695"/>
                  </a:lnTo>
                  <a:lnTo>
                    <a:pt x="605586" y="92938"/>
                  </a:lnTo>
                  <a:lnTo>
                    <a:pt x="554621" y="98717"/>
                  </a:lnTo>
                  <a:lnTo>
                    <a:pt x="503631" y="103936"/>
                  </a:lnTo>
                  <a:lnTo>
                    <a:pt x="402831" y="112864"/>
                  </a:lnTo>
                  <a:lnTo>
                    <a:pt x="353187" y="118008"/>
                  </a:lnTo>
                  <a:lnTo>
                    <a:pt x="303669" y="123825"/>
                  </a:lnTo>
                  <a:lnTo>
                    <a:pt x="254241" y="130251"/>
                  </a:lnTo>
                  <a:lnTo>
                    <a:pt x="204927" y="137223"/>
                  </a:lnTo>
                  <a:lnTo>
                    <a:pt x="106527" y="152603"/>
                  </a:lnTo>
                  <a:lnTo>
                    <a:pt x="0" y="170992"/>
                  </a:lnTo>
                  <a:lnTo>
                    <a:pt x="0" y="416788"/>
                  </a:lnTo>
                  <a:lnTo>
                    <a:pt x="852055" y="305739"/>
                  </a:lnTo>
                  <a:lnTo>
                    <a:pt x="956310" y="294424"/>
                  </a:lnTo>
                  <a:lnTo>
                    <a:pt x="1008481" y="289585"/>
                  </a:lnTo>
                  <a:lnTo>
                    <a:pt x="1060678" y="285419"/>
                  </a:lnTo>
                  <a:lnTo>
                    <a:pt x="1112913" y="282003"/>
                  </a:lnTo>
                  <a:lnTo>
                    <a:pt x="1165186" y="279450"/>
                  </a:lnTo>
                  <a:lnTo>
                    <a:pt x="1675460" y="263296"/>
                  </a:lnTo>
                  <a:lnTo>
                    <a:pt x="3609505" y="234251"/>
                  </a:lnTo>
                  <a:lnTo>
                    <a:pt x="3658920" y="232333"/>
                  </a:lnTo>
                  <a:lnTo>
                    <a:pt x="3708133" y="228396"/>
                  </a:lnTo>
                  <a:lnTo>
                    <a:pt x="3757079" y="222453"/>
                  </a:lnTo>
                  <a:lnTo>
                    <a:pt x="3805707" y="214515"/>
                  </a:lnTo>
                  <a:lnTo>
                    <a:pt x="3853942" y="204597"/>
                  </a:lnTo>
                  <a:lnTo>
                    <a:pt x="3901732" y="192709"/>
                  </a:lnTo>
                  <a:lnTo>
                    <a:pt x="3948988" y="178879"/>
                  </a:lnTo>
                  <a:lnTo>
                    <a:pt x="3995686" y="163106"/>
                  </a:lnTo>
                  <a:lnTo>
                    <a:pt x="4041737" y="145402"/>
                  </a:lnTo>
                  <a:lnTo>
                    <a:pt x="4087076" y="125793"/>
                  </a:lnTo>
                  <a:lnTo>
                    <a:pt x="4117263" y="98348"/>
                  </a:lnTo>
                  <a:lnTo>
                    <a:pt x="4127004" y="88125"/>
                  </a:lnTo>
                  <a:close/>
                </a:path>
                <a:path w="18288000" h="4587240">
                  <a:moveTo>
                    <a:pt x="18288000" y="4376026"/>
                  </a:moveTo>
                  <a:lnTo>
                    <a:pt x="18217922" y="4362869"/>
                  </a:lnTo>
                  <a:lnTo>
                    <a:pt x="17961102" y="4315777"/>
                  </a:lnTo>
                  <a:lnTo>
                    <a:pt x="17858016" y="4299001"/>
                  </a:lnTo>
                  <a:lnTo>
                    <a:pt x="17806327" y="4291381"/>
                  </a:lnTo>
                  <a:lnTo>
                    <a:pt x="17754550" y="4284383"/>
                  </a:lnTo>
                  <a:lnTo>
                    <a:pt x="17702632" y="4278071"/>
                  </a:lnTo>
                  <a:lnTo>
                    <a:pt x="17650587" y="4272546"/>
                  </a:lnTo>
                  <a:lnTo>
                    <a:pt x="17546511" y="4263237"/>
                  </a:lnTo>
                  <a:lnTo>
                    <a:pt x="17494657" y="4257853"/>
                  </a:lnTo>
                  <a:lnTo>
                    <a:pt x="17442815" y="4251858"/>
                  </a:lnTo>
                  <a:lnTo>
                    <a:pt x="17183748" y="4218432"/>
                  </a:lnTo>
                  <a:lnTo>
                    <a:pt x="17080053" y="4206329"/>
                  </a:lnTo>
                  <a:lnTo>
                    <a:pt x="17028173" y="4201160"/>
                  </a:lnTo>
                  <a:lnTo>
                    <a:pt x="16975697" y="4196638"/>
                  </a:lnTo>
                  <a:lnTo>
                    <a:pt x="16923119" y="4192955"/>
                  </a:lnTo>
                  <a:lnTo>
                    <a:pt x="16870439" y="4190009"/>
                  </a:lnTo>
                  <a:lnTo>
                    <a:pt x="16817670" y="4187647"/>
                  </a:lnTo>
                  <a:lnTo>
                    <a:pt x="16711956" y="4184180"/>
                  </a:lnTo>
                  <a:lnTo>
                    <a:pt x="15818193" y="4166755"/>
                  </a:lnTo>
                  <a:lnTo>
                    <a:pt x="14999704" y="4166984"/>
                  </a:lnTo>
                  <a:lnTo>
                    <a:pt x="14722755" y="4166755"/>
                  </a:lnTo>
                  <a:lnTo>
                    <a:pt x="14671548" y="4167441"/>
                  </a:lnTo>
                  <a:lnTo>
                    <a:pt x="14620545" y="4169435"/>
                  </a:lnTo>
                  <a:lnTo>
                    <a:pt x="14569669" y="4172686"/>
                  </a:lnTo>
                  <a:lnTo>
                    <a:pt x="14518818" y="4177119"/>
                  </a:lnTo>
                  <a:lnTo>
                    <a:pt x="14468285" y="4182643"/>
                  </a:lnTo>
                  <a:lnTo>
                    <a:pt x="14417789" y="4189209"/>
                  </a:lnTo>
                  <a:lnTo>
                    <a:pt x="14367421" y="4196727"/>
                  </a:lnTo>
                  <a:lnTo>
                    <a:pt x="14317167" y="4205135"/>
                  </a:lnTo>
                  <a:lnTo>
                    <a:pt x="14267053" y="4214368"/>
                  </a:lnTo>
                  <a:lnTo>
                    <a:pt x="14217053" y="4224337"/>
                  </a:lnTo>
                  <a:lnTo>
                    <a:pt x="14183678" y="4242016"/>
                  </a:lnTo>
                  <a:lnTo>
                    <a:pt x="14172819" y="4248924"/>
                  </a:lnTo>
                  <a:lnTo>
                    <a:pt x="14181887" y="4258449"/>
                  </a:lnTo>
                  <a:lnTo>
                    <a:pt x="14190637" y="4268317"/>
                  </a:lnTo>
                  <a:lnTo>
                    <a:pt x="14199769" y="4277258"/>
                  </a:lnTo>
                  <a:lnTo>
                    <a:pt x="14257046" y="4304233"/>
                  </a:lnTo>
                  <a:lnTo>
                    <a:pt x="14304861" y="4322242"/>
                  </a:lnTo>
                  <a:lnTo>
                    <a:pt x="14353400" y="4338028"/>
                  </a:lnTo>
                  <a:lnTo>
                    <a:pt x="14402575" y="4351579"/>
                  </a:lnTo>
                  <a:lnTo>
                    <a:pt x="14452384" y="4362882"/>
                  </a:lnTo>
                  <a:lnTo>
                    <a:pt x="14502537" y="4371886"/>
                  </a:lnTo>
                  <a:lnTo>
                    <a:pt x="14553146" y="4378630"/>
                  </a:lnTo>
                  <a:lnTo>
                    <a:pt x="14604086" y="4383049"/>
                  </a:lnTo>
                  <a:lnTo>
                    <a:pt x="14655267" y="4385157"/>
                  </a:lnTo>
                  <a:lnTo>
                    <a:pt x="16476396" y="4412678"/>
                  </a:lnTo>
                  <a:lnTo>
                    <a:pt x="16934066" y="4427296"/>
                  </a:lnTo>
                  <a:lnTo>
                    <a:pt x="16986555" y="4429887"/>
                  </a:lnTo>
                  <a:lnTo>
                    <a:pt x="17038993" y="4433405"/>
                  </a:lnTo>
                  <a:lnTo>
                    <a:pt x="17091394" y="4437723"/>
                  </a:lnTo>
                  <a:lnTo>
                    <a:pt x="17143756" y="4442752"/>
                  </a:lnTo>
                  <a:lnTo>
                    <a:pt x="17248416" y="4454461"/>
                  </a:lnTo>
                  <a:lnTo>
                    <a:pt x="18198529" y="4578096"/>
                  </a:lnTo>
                  <a:lnTo>
                    <a:pt x="18247284" y="4583887"/>
                  </a:lnTo>
                  <a:lnTo>
                    <a:pt x="18288000" y="4587214"/>
                  </a:lnTo>
                  <a:lnTo>
                    <a:pt x="18288000" y="43760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7847" y="1282722"/>
              <a:ext cx="4733924" cy="10763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41987" rIns="0" bIns="0" rtlCol="0">
            <a:spAutoFit/>
          </a:bodyPr>
          <a:lstStyle/>
          <a:p>
            <a:pPr marL="3114040">
              <a:lnSpc>
                <a:spcPct val="100000"/>
              </a:lnSpc>
              <a:spcBef>
                <a:spcPts val="100"/>
              </a:spcBef>
            </a:pPr>
            <a:r>
              <a:rPr sz="4700" spc="245" dirty="0">
                <a:solidFill>
                  <a:srgbClr val="310061"/>
                </a:solidFill>
                <a:latin typeface="Lucida Sans Unicode"/>
                <a:cs typeface="Lucida Sans Unicode"/>
              </a:rPr>
              <a:t>Hebrews</a:t>
            </a:r>
            <a:r>
              <a:rPr sz="4700" spc="-310" dirty="0">
                <a:solidFill>
                  <a:srgbClr val="310061"/>
                </a:solidFill>
                <a:latin typeface="Lucida Sans Unicode"/>
                <a:cs typeface="Lucida Sans Unicode"/>
              </a:rPr>
              <a:t> </a:t>
            </a:r>
            <a:r>
              <a:rPr sz="4700" spc="-490" dirty="0">
                <a:solidFill>
                  <a:srgbClr val="310061"/>
                </a:solidFill>
                <a:latin typeface="Lucida Sans Unicode"/>
                <a:cs typeface="Lucida Sans Unicode"/>
              </a:rPr>
              <a:t>12:7</a:t>
            </a:r>
            <a:endParaRPr sz="47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16376" y="8405190"/>
            <a:ext cx="720725" cy="848994"/>
          </a:xfrm>
          <a:custGeom>
            <a:avLst/>
            <a:gdLst/>
            <a:ahLst/>
            <a:cxnLst/>
            <a:rect l="l" t="t" r="r" b="b"/>
            <a:pathLst>
              <a:path w="720725" h="848995">
                <a:moveTo>
                  <a:pt x="385800" y="259054"/>
                </a:moveTo>
                <a:lnTo>
                  <a:pt x="384898" y="202196"/>
                </a:lnTo>
                <a:lnTo>
                  <a:pt x="377609" y="148285"/>
                </a:lnTo>
                <a:lnTo>
                  <a:pt x="365226" y="99555"/>
                </a:lnTo>
                <a:lnTo>
                  <a:pt x="348983" y="58204"/>
                </a:lnTo>
                <a:lnTo>
                  <a:pt x="319633" y="14820"/>
                </a:lnTo>
                <a:lnTo>
                  <a:pt x="287693" y="0"/>
                </a:lnTo>
                <a:lnTo>
                  <a:pt x="283883" y="0"/>
                </a:lnTo>
                <a:lnTo>
                  <a:pt x="255206" y="46621"/>
                </a:lnTo>
                <a:lnTo>
                  <a:pt x="248297" y="67017"/>
                </a:lnTo>
                <a:lnTo>
                  <a:pt x="236410" y="101409"/>
                </a:lnTo>
                <a:lnTo>
                  <a:pt x="220306" y="140919"/>
                </a:lnTo>
                <a:lnTo>
                  <a:pt x="197929" y="184226"/>
                </a:lnTo>
                <a:lnTo>
                  <a:pt x="167195" y="230009"/>
                </a:lnTo>
                <a:lnTo>
                  <a:pt x="126034" y="276936"/>
                </a:lnTo>
                <a:lnTo>
                  <a:pt x="98755" y="311289"/>
                </a:lnTo>
                <a:lnTo>
                  <a:pt x="84429" y="343827"/>
                </a:lnTo>
                <a:lnTo>
                  <a:pt x="79832" y="373214"/>
                </a:lnTo>
                <a:lnTo>
                  <a:pt x="81724" y="398132"/>
                </a:lnTo>
                <a:lnTo>
                  <a:pt x="82613" y="402856"/>
                </a:lnTo>
                <a:lnTo>
                  <a:pt x="83781" y="407416"/>
                </a:lnTo>
                <a:lnTo>
                  <a:pt x="85102" y="411848"/>
                </a:lnTo>
                <a:lnTo>
                  <a:pt x="89395" y="411187"/>
                </a:lnTo>
                <a:lnTo>
                  <a:pt x="93599" y="410298"/>
                </a:lnTo>
                <a:lnTo>
                  <a:pt x="98132" y="410298"/>
                </a:lnTo>
                <a:lnTo>
                  <a:pt x="140169" y="420878"/>
                </a:lnTo>
                <a:lnTo>
                  <a:pt x="178384" y="446125"/>
                </a:lnTo>
                <a:lnTo>
                  <a:pt x="185508" y="451002"/>
                </a:lnTo>
                <a:lnTo>
                  <a:pt x="191998" y="454774"/>
                </a:lnTo>
                <a:lnTo>
                  <a:pt x="196773" y="456272"/>
                </a:lnTo>
                <a:lnTo>
                  <a:pt x="223570" y="448106"/>
                </a:lnTo>
                <a:lnTo>
                  <a:pt x="257746" y="426173"/>
                </a:lnTo>
                <a:lnTo>
                  <a:pt x="277202" y="410298"/>
                </a:lnTo>
                <a:lnTo>
                  <a:pt x="296748" y="394360"/>
                </a:lnTo>
                <a:lnTo>
                  <a:pt x="338035" y="356565"/>
                </a:lnTo>
                <a:lnTo>
                  <a:pt x="379069" y="316661"/>
                </a:lnTo>
                <a:lnTo>
                  <a:pt x="385800" y="259054"/>
                </a:lnTo>
                <a:close/>
              </a:path>
              <a:path w="720725" h="848995">
                <a:moveTo>
                  <a:pt x="720471" y="210502"/>
                </a:moveTo>
                <a:lnTo>
                  <a:pt x="716356" y="163525"/>
                </a:lnTo>
                <a:lnTo>
                  <a:pt x="707986" y="118986"/>
                </a:lnTo>
                <a:lnTo>
                  <a:pt x="695782" y="77774"/>
                </a:lnTo>
                <a:lnTo>
                  <a:pt x="680135" y="40855"/>
                </a:lnTo>
                <a:lnTo>
                  <a:pt x="663092" y="32664"/>
                </a:lnTo>
                <a:lnTo>
                  <a:pt x="658228" y="35064"/>
                </a:lnTo>
                <a:lnTo>
                  <a:pt x="655396" y="39306"/>
                </a:lnTo>
                <a:lnTo>
                  <a:pt x="625729" y="82296"/>
                </a:lnTo>
                <a:lnTo>
                  <a:pt x="596214" y="122047"/>
                </a:lnTo>
                <a:lnTo>
                  <a:pt x="566216" y="159562"/>
                </a:lnTo>
                <a:lnTo>
                  <a:pt x="535127" y="195834"/>
                </a:lnTo>
                <a:lnTo>
                  <a:pt x="502310" y="231876"/>
                </a:lnTo>
                <a:lnTo>
                  <a:pt x="467144" y="268693"/>
                </a:lnTo>
                <a:lnTo>
                  <a:pt x="429018" y="307276"/>
                </a:lnTo>
                <a:lnTo>
                  <a:pt x="385305" y="350761"/>
                </a:lnTo>
                <a:lnTo>
                  <a:pt x="342163" y="392150"/>
                </a:lnTo>
                <a:lnTo>
                  <a:pt x="300659" y="428840"/>
                </a:lnTo>
                <a:lnTo>
                  <a:pt x="261886" y="458266"/>
                </a:lnTo>
                <a:lnTo>
                  <a:pt x="226910" y="477812"/>
                </a:lnTo>
                <a:lnTo>
                  <a:pt x="196799" y="484898"/>
                </a:lnTo>
                <a:lnTo>
                  <a:pt x="186270" y="483171"/>
                </a:lnTo>
                <a:lnTo>
                  <a:pt x="175844" y="478561"/>
                </a:lnTo>
                <a:lnTo>
                  <a:pt x="165379" y="471970"/>
                </a:lnTo>
                <a:lnTo>
                  <a:pt x="142240" y="455307"/>
                </a:lnTo>
                <a:lnTo>
                  <a:pt x="128739" y="447141"/>
                </a:lnTo>
                <a:lnTo>
                  <a:pt x="114096" y="441198"/>
                </a:lnTo>
                <a:lnTo>
                  <a:pt x="98120" y="438899"/>
                </a:lnTo>
                <a:lnTo>
                  <a:pt x="74790" y="443814"/>
                </a:lnTo>
                <a:lnTo>
                  <a:pt x="27749" y="484822"/>
                </a:lnTo>
                <a:lnTo>
                  <a:pt x="2717" y="522058"/>
                </a:lnTo>
                <a:lnTo>
                  <a:pt x="0" y="532028"/>
                </a:lnTo>
                <a:lnTo>
                  <a:pt x="5067" y="540956"/>
                </a:lnTo>
                <a:lnTo>
                  <a:pt x="9842" y="543763"/>
                </a:lnTo>
                <a:lnTo>
                  <a:pt x="14998" y="543763"/>
                </a:lnTo>
                <a:lnTo>
                  <a:pt x="66205" y="549313"/>
                </a:lnTo>
                <a:lnTo>
                  <a:pt x="99796" y="564311"/>
                </a:lnTo>
                <a:lnTo>
                  <a:pt x="121996" y="586219"/>
                </a:lnTo>
                <a:lnTo>
                  <a:pt x="157505" y="640930"/>
                </a:lnTo>
                <a:lnTo>
                  <a:pt x="182930" y="666940"/>
                </a:lnTo>
                <a:lnTo>
                  <a:pt x="221297" y="686409"/>
                </a:lnTo>
                <a:lnTo>
                  <a:pt x="278498" y="695159"/>
                </a:lnTo>
                <a:lnTo>
                  <a:pt x="281139" y="701662"/>
                </a:lnTo>
                <a:lnTo>
                  <a:pt x="283718" y="708533"/>
                </a:lnTo>
                <a:lnTo>
                  <a:pt x="286270" y="715683"/>
                </a:lnTo>
                <a:lnTo>
                  <a:pt x="288836" y="723049"/>
                </a:lnTo>
                <a:lnTo>
                  <a:pt x="301650" y="757262"/>
                </a:lnTo>
                <a:lnTo>
                  <a:pt x="320001" y="791743"/>
                </a:lnTo>
                <a:lnTo>
                  <a:pt x="347764" y="821982"/>
                </a:lnTo>
                <a:lnTo>
                  <a:pt x="388797" y="843445"/>
                </a:lnTo>
                <a:lnTo>
                  <a:pt x="425754" y="848639"/>
                </a:lnTo>
                <a:lnTo>
                  <a:pt x="488645" y="848639"/>
                </a:lnTo>
                <a:lnTo>
                  <a:pt x="575868" y="824560"/>
                </a:lnTo>
                <a:lnTo>
                  <a:pt x="614819" y="795134"/>
                </a:lnTo>
                <a:lnTo>
                  <a:pt x="631634" y="745667"/>
                </a:lnTo>
                <a:lnTo>
                  <a:pt x="621626" y="714959"/>
                </a:lnTo>
                <a:lnTo>
                  <a:pt x="599173" y="689864"/>
                </a:lnTo>
                <a:lnTo>
                  <a:pt x="567563" y="672922"/>
                </a:lnTo>
                <a:lnTo>
                  <a:pt x="530098" y="666711"/>
                </a:lnTo>
                <a:lnTo>
                  <a:pt x="494398" y="664819"/>
                </a:lnTo>
                <a:lnTo>
                  <a:pt x="452297" y="656437"/>
                </a:lnTo>
                <a:lnTo>
                  <a:pt x="415150" y="637476"/>
                </a:lnTo>
                <a:lnTo>
                  <a:pt x="394296" y="603846"/>
                </a:lnTo>
                <a:lnTo>
                  <a:pt x="454025" y="596303"/>
                </a:lnTo>
                <a:lnTo>
                  <a:pt x="505726" y="581456"/>
                </a:lnTo>
                <a:lnTo>
                  <a:pt x="549948" y="560768"/>
                </a:lnTo>
                <a:lnTo>
                  <a:pt x="587248" y="535736"/>
                </a:lnTo>
                <a:lnTo>
                  <a:pt x="618159" y="507834"/>
                </a:lnTo>
                <a:lnTo>
                  <a:pt x="637806" y="484898"/>
                </a:lnTo>
                <a:lnTo>
                  <a:pt x="643242" y="478561"/>
                </a:lnTo>
                <a:lnTo>
                  <a:pt x="686282" y="404152"/>
                </a:lnTo>
                <a:lnTo>
                  <a:pt x="703237" y="356717"/>
                </a:lnTo>
                <a:lnTo>
                  <a:pt x="714311" y="308013"/>
                </a:lnTo>
                <a:lnTo>
                  <a:pt x="719924" y="258965"/>
                </a:lnTo>
                <a:lnTo>
                  <a:pt x="720471" y="2105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356</Words>
  <Application>Microsoft Office PowerPoint</Application>
  <PresentationFormat>Custom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Cambria</vt:lpstr>
      <vt:lpstr>Lucida Sans Unicode</vt:lpstr>
      <vt:lpstr>Times New Roman</vt:lpstr>
      <vt:lpstr>Verdana</vt:lpstr>
      <vt:lpstr>Office Theme</vt:lpstr>
      <vt:lpstr>THANKFUL FOR THE STRUGGLE</vt:lpstr>
      <vt:lpstr>HEBREWS 12:1</vt:lpstr>
      <vt:lpstr>PowerPoint Presentation</vt:lpstr>
      <vt:lpstr>HEBREWS 12:3</vt:lpstr>
      <vt:lpstr>Hebrews 12:3</vt:lpstr>
      <vt:lpstr>HEBREWS 12:4-6</vt:lpstr>
      <vt:lpstr>HEBREWS 12:7-9</vt:lpstr>
      <vt:lpstr>HEBREWS 12:10-11</vt:lpstr>
      <vt:lpstr>Hebrews 12:7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</dc:title>
  <dc:creator>Melissa Caroline Abello</dc:creator>
  <cp:keywords>DAF0eVblXm8,BACAFgLZnik</cp:keywords>
  <cp:lastModifiedBy>WCC Sound Crew</cp:lastModifiedBy>
  <cp:revision>2</cp:revision>
  <dcterms:created xsi:type="dcterms:W3CDTF">2023-11-19T15:57:18Z</dcterms:created>
  <dcterms:modified xsi:type="dcterms:W3CDTF">2023-11-19T16:04:27Z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2023-11-18T00:00:00Z</vt:filetime>
  </property>
  <property fmtid="{D5CDD505-2E9C-101B-9397-08002B2CF9AE}" pid="3" name="Creator">
    <vt:lpwstr>Canva</vt:lpwstr>
  </property>
  <property fmtid="{D5CDD505-2E9C-101B-9397-08002B2CF9AE}" pid="4" name="LastSaved">
    <vt:filetime>2023-11-19T00:00:00Z</vt:filetime>
  </property>
  <property fmtid="{D5CDD505-2E9C-101B-9397-08002B2CF9AE}" pid="5" name="Producer">
    <vt:lpwstr>Canva</vt:lpwstr>
  </property>
</Properties>
</file>