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6" r:id="rId24"/>
    <p:sldId id="278" r:id="rId25"/>
    <p:sldId id="279" r:id="rId26"/>
    <p:sldId id="280" r:id="rId27"/>
    <p:sldId id="281" r:id="rId28"/>
    <p:sldId id="282" r:id="rId29"/>
    <p:sldId id="283" r:id="rId30"/>
    <p:sldId id="284" r:id="rId31"/>
    <p:sldId id="285" r:id="rId3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5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5"/>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e conteúdo">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90"/>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5"/>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Espaço Reservado para Texto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m br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3"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Espaço Reservado para Texto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Espaço Reservado para Imagem 2"/>
          <p:cNvSpPr>
            <a:spLocks noGrp="1"/>
          </p:cNvSpPr>
          <p:nvPr>
            <p:ph type="pic" sz="half" idx="21"/>
          </p:nvPr>
        </p:nvSpPr>
        <p:spPr>
          <a:xfrm>
            <a:off x="5183187" y="987425"/>
            <a:ext cx="6172203"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81" y="6414762"/>
            <a:ext cx="258620" cy="248301"/>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94"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pic>
        <p:nvPicPr>
          <p:cNvPr id="95" name="8aaf202-8d02-2542-e754-803cc6b6e704_17ac8a5d-1bff-42ba-ab62-e6e4451570f9.png.jpeg" descr="8aaf202-8d02-2542-e754-803cc6b6e704_17ac8a5d-1bff-42ba-ab62-e6e4451570f9.png.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6" name="Título 1"/>
          <p:cNvSpPr txBox="1">
            <a:spLocks noGrp="1"/>
          </p:cNvSpPr>
          <p:nvPr>
            <p:ph type="ctrTitle"/>
          </p:nvPr>
        </p:nvSpPr>
        <p:spPr>
          <a:xfrm>
            <a:off x="876300" y="-437516"/>
            <a:ext cx="10439400" cy="2937862"/>
          </a:xfrm>
          <a:prstGeom prst="rect">
            <a:avLst/>
          </a:prstGeom>
        </p:spPr>
        <p:txBody>
          <a:bodyPr/>
          <a:lstStyle>
            <a:lvl1pPr>
              <a:defRPr sz="6700" b="1">
                <a:latin typeface="Century Gothic"/>
                <a:ea typeface="Century Gothic"/>
                <a:cs typeface="Century Gothic"/>
                <a:sym typeface="Century Gothic"/>
              </a:defRPr>
            </a:lvl1pPr>
          </a:lstStyle>
          <a:p>
            <a:r>
              <a:t>THE WORLD WAS NOT WORTHY OF THEM</a:t>
            </a:r>
          </a:p>
        </p:txBody>
      </p:sp>
      <p:sp>
        <p:nvSpPr>
          <p:cNvPr id="97" name="Subtítulo 2"/>
          <p:cNvSpPr txBox="1">
            <a:spLocks noGrp="1"/>
          </p:cNvSpPr>
          <p:nvPr>
            <p:ph type="subTitle" sz="quarter" idx="1"/>
          </p:nvPr>
        </p:nvSpPr>
        <p:spPr>
          <a:xfrm>
            <a:off x="5199838" y="6403000"/>
            <a:ext cx="9144001" cy="1550990"/>
          </a:xfrm>
          <a:prstGeom prst="rect">
            <a:avLst/>
          </a:prstGeom>
        </p:spPr>
        <p:txBody>
          <a:bodyPr/>
          <a:lstStyle>
            <a:lvl1pPr>
              <a:defRPr sz="2800" b="1">
                <a:solidFill>
                  <a:srgbClr val="777777"/>
                </a:solidFill>
                <a:latin typeface="Century Gothic"/>
                <a:ea typeface="Century Gothic"/>
                <a:cs typeface="Century Gothic"/>
                <a:sym typeface="Century Gothic"/>
              </a:defRPr>
            </a:lvl1pPr>
          </a:lstStyle>
          <a:p>
            <a:r>
              <a:t>(BRUNO OCHMAN LUSTOZA)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29" name="Espaço Reservado para Conteúdo 2"/>
          <p:cNvSpPr txBox="1">
            <a:spLocks noGrp="1"/>
          </p:cNvSpPr>
          <p:nvPr>
            <p:ph type="body" sz="quarter" idx="1"/>
          </p:nvPr>
        </p:nvSpPr>
        <p:spPr>
          <a:xfrm>
            <a:off x="1719671" y="4174754"/>
            <a:ext cx="4922512" cy="808050"/>
          </a:xfrm>
          <a:prstGeom prst="rect">
            <a:avLst/>
          </a:prstGeom>
        </p:spPr>
        <p:txBody>
          <a:bodyPr/>
          <a:lstStyle/>
          <a:p>
            <a:pPr marL="0" indent="0" algn="just">
              <a:lnSpc>
                <a:spcPct val="100000"/>
              </a:lnSpc>
              <a:buSzTx/>
              <a:buNone/>
              <a:defRPr sz="3600" b="1">
                <a:latin typeface="Century Gothic"/>
                <a:ea typeface="Century Gothic"/>
                <a:cs typeface="Century Gothic"/>
                <a:sym typeface="Century Gothic"/>
              </a:defRPr>
            </a:pPr>
            <a:r>
              <a:t>Faith  </a:t>
            </a:r>
            <a:r>
              <a:rPr b="0"/>
              <a:t>based  on</a:t>
            </a:r>
          </a:p>
        </p:txBody>
      </p:sp>
      <p:sp>
        <p:nvSpPr>
          <p:cNvPr id="130" name="Conector de seta reta 4"/>
          <p:cNvSpPr/>
          <p:nvPr/>
        </p:nvSpPr>
        <p:spPr>
          <a:xfrm flipV="1">
            <a:off x="5735879" y="3782994"/>
            <a:ext cx="1271794" cy="612860"/>
          </a:xfrm>
          <a:prstGeom prst="line">
            <a:avLst/>
          </a:prstGeom>
          <a:ln w="6350">
            <a:solidFill>
              <a:srgbClr val="777777"/>
            </a:solidFill>
            <a:miter/>
            <a:tailEnd type="triangle"/>
          </a:ln>
        </p:spPr>
        <p:txBody>
          <a:bodyPr lIns="45718" tIns="45718" rIns="45718" bIns="45718"/>
          <a:lstStyle/>
          <a:p>
            <a:endParaRPr/>
          </a:p>
        </p:txBody>
      </p:sp>
      <p:sp>
        <p:nvSpPr>
          <p:cNvPr id="131" name="Conector de seta reta 6"/>
          <p:cNvSpPr/>
          <p:nvPr/>
        </p:nvSpPr>
        <p:spPr>
          <a:xfrm flipV="1">
            <a:off x="5681002" y="4555182"/>
            <a:ext cx="1380311" cy="56543"/>
          </a:xfrm>
          <a:prstGeom prst="line">
            <a:avLst/>
          </a:prstGeom>
          <a:ln w="6350">
            <a:solidFill>
              <a:srgbClr val="777777"/>
            </a:solidFill>
            <a:miter/>
            <a:tailEnd type="triangle"/>
          </a:ln>
        </p:spPr>
        <p:txBody>
          <a:bodyPr lIns="45718" tIns="45718" rIns="45718" bIns="45718"/>
          <a:lstStyle/>
          <a:p>
            <a:endParaRPr/>
          </a:p>
        </p:txBody>
      </p:sp>
      <p:sp>
        <p:nvSpPr>
          <p:cNvPr id="132" name="Conector de seta reta 8"/>
          <p:cNvSpPr/>
          <p:nvPr/>
        </p:nvSpPr>
        <p:spPr>
          <a:xfrm>
            <a:off x="5680409" y="4761630"/>
            <a:ext cx="1380902" cy="576292"/>
          </a:xfrm>
          <a:prstGeom prst="line">
            <a:avLst/>
          </a:prstGeom>
          <a:ln w="6350">
            <a:solidFill>
              <a:srgbClr val="777777"/>
            </a:solidFill>
            <a:miter/>
            <a:tailEnd type="triangle"/>
          </a:ln>
        </p:spPr>
        <p:txBody>
          <a:bodyPr lIns="45718" tIns="45718" rIns="45718" bIns="45718"/>
          <a:lstStyle/>
          <a:p>
            <a:endParaRPr/>
          </a:p>
        </p:txBody>
      </p:sp>
      <p:sp>
        <p:nvSpPr>
          <p:cNvPr id="133" name="Espaço Reservado para Conteúdo 2"/>
          <p:cNvSpPr txBox="1"/>
          <p:nvPr/>
        </p:nvSpPr>
        <p:spPr>
          <a:xfrm>
            <a:off x="7332895" y="3166647"/>
            <a:ext cx="3894910"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1000"/>
              </a:spcBef>
              <a:defRPr sz="4400" b="1">
                <a:latin typeface="Century Gothic"/>
                <a:ea typeface="Century Gothic"/>
                <a:cs typeface="Century Gothic"/>
                <a:sym typeface="Century Gothic"/>
              </a:defRPr>
            </a:pPr>
            <a:r>
              <a:t>C</a:t>
            </a:r>
            <a:r>
              <a:rPr b="0"/>
              <a:t>reator</a:t>
            </a:r>
          </a:p>
        </p:txBody>
      </p:sp>
      <p:sp>
        <p:nvSpPr>
          <p:cNvPr id="134" name="Título 1"/>
          <p:cNvSpPr txBox="1"/>
          <p:nvPr/>
        </p:nvSpPr>
        <p:spPr>
          <a:xfrm>
            <a:off x="727163" y="1289247"/>
            <a:ext cx="10424161"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a:lnSpc>
                <a:spcPct val="90000"/>
              </a:lnSpc>
              <a:defRPr sz="7000" b="1">
                <a:latin typeface="Century Gothic"/>
                <a:ea typeface="Century Gothic"/>
                <a:cs typeface="Century Gothic"/>
                <a:sym typeface="Century Gothic"/>
              </a:defRPr>
            </a:lvl1pPr>
          </a:lstStyle>
          <a:p>
            <a:r>
              <a:t>“C3” faith</a:t>
            </a:r>
          </a:p>
        </p:txBody>
      </p:sp>
      <p:sp>
        <p:nvSpPr>
          <p:cNvPr id="135"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37" name="Título 1"/>
          <p:cNvSpPr txBox="1">
            <a:spLocks noGrp="1"/>
          </p:cNvSpPr>
          <p:nvPr>
            <p:ph type="title"/>
          </p:nvPr>
        </p:nvSpPr>
        <p:spPr>
          <a:xfrm>
            <a:off x="831850" y="1570399"/>
            <a:ext cx="10515600" cy="2852741"/>
          </a:xfrm>
          <a:prstGeom prst="rect">
            <a:avLst/>
          </a:prstGeom>
        </p:spPr>
        <p:txBody>
          <a:bodyPr/>
          <a:lstStyle/>
          <a:p>
            <a:pPr>
              <a:defRPr b="1">
                <a:latin typeface="Century Gothic"/>
                <a:ea typeface="Century Gothic"/>
                <a:cs typeface="Century Gothic"/>
                <a:sym typeface="Century Gothic"/>
              </a:defRPr>
            </a:pPr>
            <a:r>
              <a:t>1) </a:t>
            </a:r>
            <a:r>
              <a:rPr b="0"/>
              <a:t>Faith</a:t>
            </a:r>
            <a:r>
              <a:t> </a:t>
            </a:r>
            <a:r>
              <a:rPr b="0"/>
              <a:t>in the</a:t>
            </a:r>
            <a:r>
              <a:t> Creator</a:t>
            </a:r>
          </a:p>
        </p:txBody>
      </p:sp>
      <p:sp>
        <p:nvSpPr>
          <p:cNvPr id="138"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40" name="Espaço Reservado para Conteúdo 2"/>
          <p:cNvSpPr txBox="1">
            <a:spLocks noGrp="1"/>
          </p:cNvSpPr>
          <p:nvPr>
            <p:ph type="body" idx="1"/>
          </p:nvPr>
        </p:nvSpPr>
        <p:spPr>
          <a:xfrm>
            <a:off x="424254" y="1156337"/>
            <a:ext cx="11343492" cy="3713106"/>
          </a:xfrm>
          <a:prstGeom prst="rect">
            <a:avLst/>
          </a:prstGeom>
        </p:spPr>
        <p:txBody>
          <a:bodyPr>
            <a:normAutofit lnSpcReduction="10000"/>
          </a:bodyPr>
          <a:lstStyle/>
          <a:p>
            <a:pPr marL="0" indent="0" algn="ctr" defTabSz="859536">
              <a:lnSpc>
                <a:spcPct val="100000"/>
              </a:lnSpc>
              <a:spcBef>
                <a:spcPts val="900"/>
              </a:spcBef>
              <a:buSzTx/>
              <a:buNone/>
              <a:defRPr sz="3000">
                <a:latin typeface="Century Gothic"/>
                <a:ea typeface="Century Gothic"/>
                <a:cs typeface="Century Gothic"/>
                <a:sym typeface="Century Gothic"/>
              </a:defRPr>
            </a:pPr>
            <a:r>
              <a:rPr dirty="0"/>
              <a:t>Now faith is confidence in what we hope for and assurance about what we do not see.</a:t>
            </a:r>
            <a:r>
              <a:rPr sz="1440" b="1" dirty="0"/>
              <a:t> </a:t>
            </a:r>
            <a:r>
              <a:rPr dirty="0"/>
              <a:t>This is what the ancients were commended for. By faith we understand that the universe was formed at God’s command, so that what is seen was not made out of what was visible. (…)</a:t>
            </a:r>
            <a:r>
              <a:rPr sz="1440" b="1" dirty="0"/>
              <a:t> </a:t>
            </a:r>
            <a:r>
              <a:rPr dirty="0"/>
              <a:t>And without faith it is impossible to please God, because anyone who comes to him must believe that he exists and that he rewards those who earnestly seek him.</a:t>
            </a:r>
          </a:p>
        </p:txBody>
      </p:sp>
      <p:sp>
        <p:nvSpPr>
          <p:cNvPr id="141"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11:1-3 &amp; 6</a:t>
            </a:r>
            <a:br/>
            <a:r>
              <a:rPr>
                <a:solidFill>
                  <a:srgbClr val="777777"/>
                </a:solidFill>
              </a:rPr>
              <a:t>NVI</a:t>
            </a:r>
          </a:p>
        </p:txBody>
      </p:sp>
      <p:sp>
        <p:nvSpPr>
          <p:cNvPr id="142"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44" name="Espaço Reservado para Conteúdo 2"/>
          <p:cNvSpPr txBox="1">
            <a:spLocks noGrp="1"/>
          </p:cNvSpPr>
          <p:nvPr>
            <p:ph type="body" idx="1"/>
          </p:nvPr>
        </p:nvSpPr>
        <p:spPr>
          <a:xfrm>
            <a:off x="556456" y="1156338"/>
            <a:ext cx="11079088" cy="3702102"/>
          </a:xfrm>
          <a:prstGeom prst="rect">
            <a:avLst/>
          </a:prstGeom>
        </p:spPr>
        <p:txBody>
          <a:bodyPr/>
          <a:lstStyle>
            <a:lvl1pPr marL="0" indent="0" algn="ctr">
              <a:lnSpc>
                <a:spcPct val="100000"/>
              </a:lnSpc>
              <a:buSzTx/>
              <a:buNone/>
              <a:defRPr sz="3200">
                <a:solidFill>
                  <a:srgbClr val="0A0208"/>
                </a:solidFill>
                <a:latin typeface="Century Gothic"/>
                <a:ea typeface="Century Gothic"/>
                <a:cs typeface="Century Gothic"/>
                <a:sym typeface="Century Gothic"/>
              </a:defRPr>
            </a:lvl1pPr>
          </a:lstStyle>
          <a:p>
            <a:r>
              <a:rPr dirty="0"/>
              <a:t>Early in the morning he would sacrifice a burnt offering for each of them, thinking, “Perhaps my children have sinned and cursed God in their hearts.” This was Job’s regular custom.</a:t>
            </a:r>
          </a:p>
        </p:txBody>
      </p:sp>
      <p:sp>
        <p:nvSpPr>
          <p:cNvPr id="145"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JOB 1.5</a:t>
            </a:r>
            <a:br/>
            <a:r>
              <a:rPr>
                <a:solidFill>
                  <a:srgbClr val="777777"/>
                </a:solidFill>
              </a:rPr>
              <a:t>NVI</a:t>
            </a:r>
          </a:p>
        </p:txBody>
      </p:sp>
      <p:sp>
        <p:nvSpPr>
          <p:cNvPr id="146"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48" name="Título 1"/>
          <p:cNvSpPr txBox="1">
            <a:spLocks noGrp="1"/>
          </p:cNvSpPr>
          <p:nvPr>
            <p:ph type="title"/>
          </p:nvPr>
        </p:nvSpPr>
        <p:spPr>
          <a:xfrm>
            <a:off x="838200" y="615810"/>
            <a:ext cx="10515600" cy="1325564"/>
          </a:xfrm>
          <a:prstGeom prst="rect">
            <a:avLst/>
          </a:prstGeom>
        </p:spPr>
        <p:txBody>
          <a:bodyPr/>
          <a:lstStyle>
            <a:lvl1pPr algn="ctr">
              <a:defRPr sz="4000" b="1">
                <a:latin typeface="Century Gothic"/>
                <a:ea typeface="Century Gothic"/>
                <a:cs typeface="Century Gothic"/>
                <a:sym typeface="Century Gothic"/>
              </a:defRPr>
            </a:lvl1pPr>
          </a:lstStyle>
          <a:p>
            <a:r>
              <a:t>C3 Challenges</a:t>
            </a:r>
          </a:p>
        </p:txBody>
      </p:sp>
      <p:sp>
        <p:nvSpPr>
          <p:cNvPr id="149" name="Espaço Reservado para Conteúdo 2"/>
          <p:cNvSpPr txBox="1">
            <a:spLocks noGrp="1"/>
          </p:cNvSpPr>
          <p:nvPr>
            <p:ph type="body" idx="1"/>
          </p:nvPr>
        </p:nvSpPr>
        <p:spPr>
          <a:xfrm>
            <a:off x="646221" y="1923644"/>
            <a:ext cx="10899558" cy="5140382"/>
          </a:xfrm>
          <a:prstGeom prst="rect">
            <a:avLst/>
          </a:prstGeom>
        </p:spPr>
        <p:txBody>
          <a:bodyPr/>
          <a:lstStyle>
            <a:lvl1pPr marL="514350" indent="-514350" algn="just">
              <a:lnSpc>
                <a:spcPct val="150000"/>
              </a:lnSpc>
              <a:buFontTx/>
              <a:buAutoNum type="arabicPeriod"/>
              <a:defRPr sz="3000">
                <a:latin typeface="Century Gothic"/>
                <a:ea typeface="Century Gothic"/>
                <a:cs typeface="Century Gothic"/>
                <a:sym typeface="Century Gothic"/>
              </a:defRPr>
            </a:lvl1pPr>
          </a:lstStyle>
          <a:p>
            <a:r>
              <a:t>As soon as you wake up, pray (undivided attention) for the next 20 minutes before doing anything else.</a:t>
            </a:r>
          </a:p>
        </p:txBody>
      </p:sp>
      <p:sp>
        <p:nvSpPr>
          <p:cNvPr id="150"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52" name="Espaço Reservado para Conteúdo 2"/>
          <p:cNvSpPr txBox="1">
            <a:spLocks noGrp="1"/>
          </p:cNvSpPr>
          <p:nvPr>
            <p:ph type="body" sz="quarter" idx="1"/>
          </p:nvPr>
        </p:nvSpPr>
        <p:spPr>
          <a:xfrm>
            <a:off x="1719671" y="4174754"/>
            <a:ext cx="4922512" cy="808050"/>
          </a:xfrm>
          <a:prstGeom prst="rect">
            <a:avLst/>
          </a:prstGeom>
        </p:spPr>
        <p:txBody>
          <a:bodyPr/>
          <a:lstStyle/>
          <a:p>
            <a:pPr marL="0" indent="0" algn="just">
              <a:lnSpc>
                <a:spcPct val="100000"/>
              </a:lnSpc>
              <a:buSzTx/>
              <a:buNone/>
              <a:defRPr sz="3600" b="1">
                <a:latin typeface="Century Gothic"/>
                <a:ea typeface="Century Gothic"/>
                <a:cs typeface="Century Gothic"/>
                <a:sym typeface="Century Gothic"/>
              </a:defRPr>
            </a:pPr>
            <a:r>
              <a:t>Faith  </a:t>
            </a:r>
            <a:r>
              <a:rPr b="0"/>
              <a:t>based  on</a:t>
            </a:r>
          </a:p>
        </p:txBody>
      </p:sp>
      <p:sp>
        <p:nvSpPr>
          <p:cNvPr id="153" name="Conector de seta reta 4"/>
          <p:cNvSpPr/>
          <p:nvPr/>
        </p:nvSpPr>
        <p:spPr>
          <a:xfrm flipV="1">
            <a:off x="5735879" y="3782994"/>
            <a:ext cx="1271794" cy="612860"/>
          </a:xfrm>
          <a:prstGeom prst="line">
            <a:avLst/>
          </a:prstGeom>
          <a:ln w="6350">
            <a:solidFill>
              <a:srgbClr val="777777"/>
            </a:solidFill>
            <a:miter/>
            <a:tailEnd type="triangle"/>
          </a:ln>
        </p:spPr>
        <p:txBody>
          <a:bodyPr lIns="45718" tIns="45718" rIns="45718" bIns="45718"/>
          <a:lstStyle/>
          <a:p>
            <a:endParaRPr/>
          </a:p>
        </p:txBody>
      </p:sp>
      <p:sp>
        <p:nvSpPr>
          <p:cNvPr id="154" name="Conector de seta reta 6"/>
          <p:cNvSpPr/>
          <p:nvPr/>
        </p:nvSpPr>
        <p:spPr>
          <a:xfrm flipV="1">
            <a:off x="5681002" y="4555182"/>
            <a:ext cx="1380311" cy="56543"/>
          </a:xfrm>
          <a:prstGeom prst="line">
            <a:avLst/>
          </a:prstGeom>
          <a:ln w="6350">
            <a:solidFill>
              <a:srgbClr val="777777"/>
            </a:solidFill>
            <a:miter/>
            <a:tailEnd type="triangle"/>
          </a:ln>
        </p:spPr>
        <p:txBody>
          <a:bodyPr lIns="45718" tIns="45718" rIns="45718" bIns="45718"/>
          <a:lstStyle/>
          <a:p>
            <a:endParaRPr/>
          </a:p>
        </p:txBody>
      </p:sp>
      <p:sp>
        <p:nvSpPr>
          <p:cNvPr id="155" name="Conector de seta reta 8"/>
          <p:cNvSpPr/>
          <p:nvPr/>
        </p:nvSpPr>
        <p:spPr>
          <a:xfrm>
            <a:off x="5680409" y="4761630"/>
            <a:ext cx="1380902" cy="576292"/>
          </a:xfrm>
          <a:prstGeom prst="line">
            <a:avLst/>
          </a:prstGeom>
          <a:ln w="6350">
            <a:solidFill>
              <a:srgbClr val="777777"/>
            </a:solidFill>
            <a:miter/>
            <a:tailEnd type="triangle"/>
          </a:ln>
        </p:spPr>
        <p:txBody>
          <a:bodyPr lIns="45718" tIns="45718" rIns="45718" bIns="45718"/>
          <a:lstStyle/>
          <a:p>
            <a:endParaRPr/>
          </a:p>
        </p:txBody>
      </p:sp>
      <p:sp>
        <p:nvSpPr>
          <p:cNvPr id="156" name="Espaço Reservado para Conteúdo 2"/>
          <p:cNvSpPr txBox="1"/>
          <p:nvPr/>
        </p:nvSpPr>
        <p:spPr>
          <a:xfrm>
            <a:off x="7332895" y="3166647"/>
            <a:ext cx="3894910"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1000"/>
              </a:spcBef>
              <a:defRPr sz="4400" b="1">
                <a:latin typeface="Century Gothic"/>
                <a:ea typeface="Century Gothic"/>
                <a:cs typeface="Century Gothic"/>
                <a:sym typeface="Century Gothic"/>
              </a:defRPr>
            </a:pPr>
            <a:r>
              <a:t>C</a:t>
            </a:r>
            <a:r>
              <a:rPr b="0"/>
              <a:t>reator</a:t>
            </a:r>
          </a:p>
        </p:txBody>
      </p:sp>
      <p:sp>
        <p:nvSpPr>
          <p:cNvPr id="157" name="Título 1"/>
          <p:cNvSpPr txBox="1"/>
          <p:nvPr/>
        </p:nvSpPr>
        <p:spPr>
          <a:xfrm>
            <a:off x="727163" y="1289247"/>
            <a:ext cx="10424161"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a:lnSpc>
                <a:spcPct val="90000"/>
              </a:lnSpc>
              <a:defRPr sz="7000" b="1">
                <a:latin typeface="Century Gothic"/>
                <a:ea typeface="Century Gothic"/>
                <a:cs typeface="Century Gothic"/>
                <a:sym typeface="Century Gothic"/>
              </a:defRPr>
            </a:lvl1pPr>
          </a:lstStyle>
          <a:p>
            <a:r>
              <a:t>“C3” faith</a:t>
            </a:r>
          </a:p>
        </p:txBody>
      </p:sp>
      <p:sp>
        <p:nvSpPr>
          <p:cNvPr id="158"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
        <p:nvSpPr>
          <p:cNvPr id="159" name="Espaço Reservado para Conteúdo 2"/>
          <p:cNvSpPr txBox="1"/>
          <p:nvPr/>
        </p:nvSpPr>
        <p:spPr>
          <a:xfrm>
            <a:off x="7332895" y="4190159"/>
            <a:ext cx="3894910"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1000"/>
              </a:spcBef>
              <a:defRPr sz="4400" b="1">
                <a:latin typeface="Century Gothic"/>
                <a:ea typeface="Century Gothic"/>
                <a:cs typeface="Century Gothic"/>
                <a:sym typeface="Century Gothic"/>
              </a:defRPr>
            </a:pPr>
            <a:r>
              <a:t>C</a:t>
            </a:r>
            <a:r>
              <a:rPr b="0"/>
              <a:t>elestial City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61" name="Título 1"/>
          <p:cNvSpPr txBox="1">
            <a:spLocks noGrp="1"/>
          </p:cNvSpPr>
          <p:nvPr>
            <p:ph type="title"/>
          </p:nvPr>
        </p:nvSpPr>
        <p:spPr>
          <a:xfrm>
            <a:off x="831850" y="1570399"/>
            <a:ext cx="10515600" cy="2852741"/>
          </a:xfrm>
          <a:prstGeom prst="rect">
            <a:avLst/>
          </a:prstGeom>
        </p:spPr>
        <p:txBody>
          <a:bodyPr/>
          <a:lstStyle/>
          <a:p>
            <a:pPr>
              <a:defRPr b="1">
                <a:latin typeface="Century Gothic"/>
                <a:ea typeface="Century Gothic"/>
                <a:cs typeface="Century Gothic"/>
                <a:sym typeface="Century Gothic"/>
              </a:defRPr>
            </a:pPr>
            <a:r>
              <a:t>2)</a:t>
            </a:r>
            <a:r>
              <a:rPr b="0"/>
              <a:t> Faith in the</a:t>
            </a:r>
            <a:r>
              <a:t> Celestial City</a:t>
            </a:r>
          </a:p>
        </p:txBody>
      </p:sp>
      <p:sp>
        <p:nvSpPr>
          <p:cNvPr id="162"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64" name="Espaço Reservado para Conteúdo 2"/>
          <p:cNvSpPr txBox="1">
            <a:spLocks noGrp="1"/>
          </p:cNvSpPr>
          <p:nvPr>
            <p:ph type="body" idx="1"/>
          </p:nvPr>
        </p:nvSpPr>
        <p:spPr>
          <a:xfrm>
            <a:off x="704332" y="1145316"/>
            <a:ext cx="10783336" cy="4308027"/>
          </a:xfrm>
          <a:prstGeom prst="rect">
            <a:avLst/>
          </a:prstGeom>
        </p:spPr>
        <p:txBody>
          <a:bodyPr/>
          <a:lstStyle/>
          <a:p>
            <a:pPr marL="0" indent="0" algn="ctr">
              <a:lnSpc>
                <a:spcPct val="100000"/>
              </a:lnSpc>
              <a:buSzTx/>
              <a:buNone/>
              <a:defRPr sz="3400">
                <a:latin typeface="Century Gothic"/>
                <a:ea typeface="Century Gothic"/>
                <a:cs typeface="Century Gothic"/>
                <a:sym typeface="Century Gothic"/>
              </a:defRPr>
            </a:pPr>
            <a:r>
              <a:rPr dirty="0"/>
              <a:t>All these people were still living by faith when they died. They did not receive the things promised; they only saw them and welcomed them from a distance, admitting that they were foreigners and strangers on earth. </a:t>
            </a:r>
            <a:r>
              <a:rPr sz="1440" b="1" dirty="0"/>
              <a:t> </a:t>
            </a:r>
            <a:r>
              <a:rPr dirty="0"/>
              <a:t>People who say such things show that they are looking for a country of their own.</a:t>
            </a:r>
          </a:p>
        </p:txBody>
      </p:sp>
      <p:sp>
        <p:nvSpPr>
          <p:cNvPr id="165" name="Espaço Reservado para Conteúdo 2"/>
          <p:cNvSpPr txBox="1"/>
          <p:nvPr/>
        </p:nvSpPr>
        <p:spPr>
          <a:xfrm>
            <a:off x="4192087" y="5117350"/>
            <a:ext cx="3807827"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11:13-14</a:t>
            </a:r>
            <a:br/>
            <a:r>
              <a:rPr>
                <a:solidFill>
                  <a:srgbClr val="777777"/>
                </a:solidFill>
              </a:rPr>
              <a:t>NVI</a:t>
            </a:r>
          </a:p>
        </p:txBody>
      </p:sp>
      <p:sp>
        <p:nvSpPr>
          <p:cNvPr id="166"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68" name="Espaço Reservado para Conteúdo 2"/>
          <p:cNvSpPr txBox="1">
            <a:spLocks noGrp="1"/>
          </p:cNvSpPr>
          <p:nvPr>
            <p:ph type="body" idx="1"/>
          </p:nvPr>
        </p:nvSpPr>
        <p:spPr>
          <a:xfrm>
            <a:off x="677641" y="1046167"/>
            <a:ext cx="10836717" cy="4186834"/>
          </a:xfrm>
          <a:prstGeom prst="rect">
            <a:avLst/>
          </a:prstGeom>
        </p:spPr>
        <p:txBody>
          <a:bodyPr/>
          <a:lstStyle/>
          <a:p>
            <a:pPr marL="0" indent="0" algn="ctr">
              <a:lnSpc>
                <a:spcPct val="100000"/>
              </a:lnSpc>
              <a:buSzTx/>
              <a:buNone/>
              <a:defRPr sz="3400">
                <a:latin typeface="Century Gothic"/>
                <a:ea typeface="Century Gothic"/>
                <a:cs typeface="Century Gothic"/>
                <a:sym typeface="Century Gothic"/>
              </a:defRPr>
            </a:pPr>
            <a:r>
              <a:rPr sz="1440" b="1" dirty="0"/>
              <a:t> </a:t>
            </a:r>
            <a:r>
              <a:rPr dirty="0"/>
              <a:t>If they had been thinking of the country they had left, they would have had opportunity to return. </a:t>
            </a:r>
            <a:r>
              <a:rPr sz="1440" b="1" dirty="0"/>
              <a:t> </a:t>
            </a:r>
            <a:r>
              <a:rPr dirty="0"/>
              <a:t>Instead, they were longing for a better country—a heavenly one. Therefore God is not ashamed to be called their God, for he has prepared a city for them.</a:t>
            </a:r>
          </a:p>
        </p:txBody>
      </p:sp>
      <p:sp>
        <p:nvSpPr>
          <p:cNvPr id="169" name="Espaço Reservado para Conteúdo 2"/>
          <p:cNvSpPr txBox="1"/>
          <p:nvPr/>
        </p:nvSpPr>
        <p:spPr>
          <a:xfrm>
            <a:off x="4192087" y="5117350"/>
            <a:ext cx="3807827"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11:15-16</a:t>
            </a:r>
            <a:br/>
            <a:r>
              <a:rPr>
                <a:solidFill>
                  <a:srgbClr val="777777"/>
                </a:solidFill>
              </a:rPr>
              <a:t>NVI</a:t>
            </a:r>
          </a:p>
        </p:txBody>
      </p:sp>
      <p:sp>
        <p:nvSpPr>
          <p:cNvPr id="170"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72" name="Conector reto 8"/>
          <p:cNvSpPr/>
          <p:nvPr/>
        </p:nvSpPr>
        <p:spPr>
          <a:xfrm>
            <a:off x="723898" y="685798"/>
            <a:ext cx="9944103" cy="4329"/>
          </a:xfrm>
          <a:prstGeom prst="line">
            <a:avLst/>
          </a:prstGeom>
          <a:ln w="6350">
            <a:solidFill>
              <a:srgbClr val="37ACE0"/>
            </a:solidFill>
            <a:miter/>
          </a:ln>
        </p:spPr>
        <p:txBody>
          <a:bodyPr lIns="45718" tIns="45718" rIns="45718" bIns="45718"/>
          <a:lstStyle/>
          <a:p>
            <a:endParaRPr/>
          </a:p>
        </p:txBody>
      </p:sp>
      <p:pic>
        <p:nvPicPr>
          <p:cNvPr id="173" name="Imagem 7" descr="Imagem 7"/>
          <p:cNvPicPr>
            <a:picLocks noChangeAspect="1"/>
          </p:cNvPicPr>
          <p:nvPr/>
        </p:nvPicPr>
        <p:blipFill>
          <a:blip r:embed="rId2"/>
          <a:stretch>
            <a:fillRect/>
          </a:stretch>
        </p:blipFill>
        <p:spPr>
          <a:xfrm>
            <a:off x="10668000" y="68434"/>
            <a:ext cx="996043" cy="1243382"/>
          </a:xfrm>
          <a:prstGeom prst="rect">
            <a:avLst/>
          </a:prstGeom>
          <a:ln w="12700">
            <a:miter lim="400000"/>
          </a:ln>
        </p:spPr>
      </p:pic>
      <p:pic>
        <p:nvPicPr>
          <p:cNvPr id="174" name="33943815-942c-4341-a268-3135eec93325.jpg" descr="33943815-942c-4341-a268-3135eec93325.jpg"/>
          <p:cNvPicPr>
            <a:picLocks noChangeAspect="1"/>
          </p:cNvPicPr>
          <p:nvPr/>
        </p:nvPicPr>
        <p:blipFill>
          <a:blip r:embed="rId3"/>
          <a:stretch>
            <a:fillRect/>
          </a:stretch>
        </p:blipFill>
        <p:spPr>
          <a:xfrm>
            <a:off x="36434" y="-1312093"/>
            <a:ext cx="12119133" cy="908935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99" name="Espaço Reservado para Conteúdo 2"/>
          <p:cNvSpPr txBox="1">
            <a:spLocks noGrp="1"/>
          </p:cNvSpPr>
          <p:nvPr>
            <p:ph type="body" idx="1"/>
          </p:nvPr>
        </p:nvSpPr>
        <p:spPr>
          <a:xfrm>
            <a:off x="905603" y="2194550"/>
            <a:ext cx="10380785" cy="3137548"/>
          </a:xfrm>
          <a:prstGeom prst="rect">
            <a:avLst/>
          </a:prstGeom>
        </p:spPr>
        <p:txBody>
          <a:bodyPr/>
          <a:lstStyle/>
          <a:p>
            <a:pPr marL="0" indent="0" algn="ctr">
              <a:lnSpc>
                <a:spcPct val="100000"/>
              </a:lnSpc>
              <a:buSzTx/>
              <a:buNone/>
              <a:defRPr sz="3300">
                <a:latin typeface="Century Gothic"/>
                <a:ea typeface="Century Gothic"/>
                <a:cs typeface="Century Gothic"/>
                <a:sym typeface="Century Gothic"/>
              </a:defRPr>
            </a:pPr>
            <a:r>
              <a:rPr dirty="0">
                <a:solidFill>
                  <a:srgbClr val="0A0208"/>
                </a:solidFill>
              </a:rPr>
              <a:t>The world cannot hate you, but it hates me because I testify that what it does is evil</a:t>
            </a:r>
            <a:r>
              <a:rPr dirty="0"/>
              <a:t>. </a:t>
            </a:r>
          </a:p>
        </p:txBody>
      </p:sp>
      <p:sp>
        <p:nvSpPr>
          <p:cNvPr id="100"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JOHN 7:7</a:t>
            </a:r>
            <a:br/>
            <a:r>
              <a:rPr>
                <a:solidFill>
                  <a:srgbClr val="777777"/>
                </a:solidFill>
              </a:rPr>
              <a:t>NVI</a:t>
            </a:r>
          </a:p>
        </p:txBody>
      </p:sp>
      <p:sp>
        <p:nvSpPr>
          <p:cNvPr id="101"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76" name="Conector reto 8"/>
          <p:cNvSpPr/>
          <p:nvPr/>
        </p:nvSpPr>
        <p:spPr>
          <a:xfrm>
            <a:off x="723898" y="685798"/>
            <a:ext cx="9944103" cy="4329"/>
          </a:xfrm>
          <a:prstGeom prst="line">
            <a:avLst/>
          </a:prstGeom>
          <a:ln w="6350">
            <a:solidFill>
              <a:srgbClr val="37ACE0"/>
            </a:solidFill>
            <a:miter/>
          </a:ln>
        </p:spPr>
        <p:txBody>
          <a:bodyPr lIns="45718" tIns="45718" rIns="45718" bIns="45718"/>
          <a:lstStyle/>
          <a:p>
            <a:endParaRPr/>
          </a:p>
        </p:txBody>
      </p:sp>
      <p:pic>
        <p:nvPicPr>
          <p:cNvPr id="177" name="Imagem 7" descr="Imagem 7"/>
          <p:cNvPicPr>
            <a:picLocks noChangeAspect="1"/>
          </p:cNvPicPr>
          <p:nvPr/>
        </p:nvPicPr>
        <p:blipFill>
          <a:blip r:embed="rId2"/>
          <a:stretch>
            <a:fillRect/>
          </a:stretch>
        </p:blipFill>
        <p:spPr>
          <a:xfrm>
            <a:off x="10668000" y="68434"/>
            <a:ext cx="996043" cy="1243382"/>
          </a:xfrm>
          <a:prstGeom prst="rect">
            <a:avLst/>
          </a:prstGeom>
          <a:ln w="12700">
            <a:miter lim="400000"/>
          </a:ln>
        </p:spPr>
      </p:pic>
      <p:pic>
        <p:nvPicPr>
          <p:cNvPr id="178" name="IMG_3089 (1).JPG" descr="IMG_3089 (1).JPG"/>
          <p:cNvPicPr>
            <a:picLocks noChangeAspect="1"/>
          </p:cNvPicPr>
          <p:nvPr/>
        </p:nvPicPr>
        <p:blipFill>
          <a:blip r:embed="rId3"/>
          <a:stretch>
            <a:fillRect/>
          </a:stretch>
        </p:blipFill>
        <p:spPr>
          <a:xfrm>
            <a:off x="-48079" y="-1144952"/>
            <a:ext cx="12288158" cy="819210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80" name="Conector reto 8"/>
          <p:cNvSpPr/>
          <p:nvPr/>
        </p:nvSpPr>
        <p:spPr>
          <a:xfrm>
            <a:off x="723898" y="685798"/>
            <a:ext cx="9944103" cy="4329"/>
          </a:xfrm>
          <a:prstGeom prst="line">
            <a:avLst/>
          </a:prstGeom>
          <a:ln w="6350">
            <a:solidFill>
              <a:srgbClr val="37ACE0"/>
            </a:solidFill>
            <a:miter/>
          </a:ln>
        </p:spPr>
        <p:txBody>
          <a:bodyPr lIns="45718" tIns="45718" rIns="45718" bIns="45718"/>
          <a:lstStyle/>
          <a:p>
            <a:endParaRPr/>
          </a:p>
        </p:txBody>
      </p:sp>
      <p:pic>
        <p:nvPicPr>
          <p:cNvPr id="181" name="Imagem 7" descr="Imagem 7"/>
          <p:cNvPicPr>
            <a:picLocks noChangeAspect="1"/>
          </p:cNvPicPr>
          <p:nvPr/>
        </p:nvPicPr>
        <p:blipFill>
          <a:blip r:embed="rId2"/>
          <a:stretch>
            <a:fillRect/>
          </a:stretch>
        </p:blipFill>
        <p:spPr>
          <a:xfrm>
            <a:off x="10668000" y="68434"/>
            <a:ext cx="996043" cy="1243382"/>
          </a:xfrm>
          <a:prstGeom prst="rect">
            <a:avLst/>
          </a:prstGeom>
          <a:ln w="12700">
            <a:miter lim="400000"/>
          </a:ln>
        </p:spPr>
      </p:pic>
      <p:pic>
        <p:nvPicPr>
          <p:cNvPr id="182" name="cb8b783e-7485-41b8-8cb7-bffa7f471602.jpg" descr="cb8b783e-7485-41b8-8cb7-bffa7f471602.jpg"/>
          <p:cNvPicPr>
            <a:picLocks noChangeAspect="1"/>
          </p:cNvPicPr>
          <p:nvPr/>
        </p:nvPicPr>
        <p:blipFill>
          <a:blip r:embed="rId3"/>
          <a:stretch>
            <a:fillRect/>
          </a:stretch>
        </p:blipFill>
        <p:spPr>
          <a:xfrm>
            <a:off x="-1415754" y="-54698"/>
            <a:ext cx="15023508" cy="676058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84" name="Título 1"/>
          <p:cNvSpPr txBox="1">
            <a:spLocks noGrp="1"/>
          </p:cNvSpPr>
          <p:nvPr>
            <p:ph type="title"/>
          </p:nvPr>
        </p:nvSpPr>
        <p:spPr>
          <a:xfrm>
            <a:off x="838200" y="615810"/>
            <a:ext cx="10515600" cy="1325564"/>
          </a:xfrm>
          <a:prstGeom prst="rect">
            <a:avLst/>
          </a:prstGeom>
        </p:spPr>
        <p:txBody>
          <a:bodyPr/>
          <a:lstStyle>
            <a:lvl1pPr algn="ctr">
              <a:defRPr sz="4000" b="1">
                <a:latin typeface="Century Gothic"/>
                <a:ea typeface="Century Gothic"/>
                <a:cs typeface="Century Gothic"/>
                <a:sym typeface="Century Gothic"/>
              </a:defRPr>
            </a:lvl1pPr>
          </a:lstStyle>
          <a:p>
            <a:r>
              <a:t>C3 Challenges</a:t>
            </a:r>
          </a:p>
        </p:txBody>
      </p:sp>
      <p:sp>
        <p:nvSpPr>
          <p:cNvPr id="185" name="Espaço Reservado para Conteúdo 2"/>
          <p:cNvSpPr txBox="1">
            <a:spLocks noGrp="1"/>
          </p:cNvSpPr>
          <p:nvPr>
            <p:ph type="body" idx="1"/>
          </p:nvPr>
        </p:nvSpPr>
        <p:spPr>
          <a:xfrm>
            <a:off x="646221" y="1923644"/>
            <a:ext cx="10899558" cy="5140382"/>
          </a:xfrm>
          <a:prstGeom prst="rect">
            <a:avLst/>
          </a:prstGeom>
        </p:spPr>
        <p:txBody>
          <a:bodyPr/>
          <a:lstStyle/>
          <a:p>
            <a:pPr marL="514350" indent="-514350" algn="just">
              <a:lnSpc>
                <a:spcPct val="150000"/>
              </a:lnSpc>
              <a:buFontTx/>
              <a:buAutoNum type="arabicPeriod"/>
              <a:defRPr sz="3000">
                <a:latin typeface="Century Gothic"/>
                <a:ea typeface="Century Gothic"/>
                <a:cs typeface="Century Gothic"/>
                <a:sym typeface="Century Gothic"/>
              </a:defRPr>
            </a:pPr>
            <a:r>
              <a:t>As soon as you wake up, pray (undivided attention) for the next 20 minutes before doing anything else.</a:t>
            </a:r>
          </a:p>
          <a:p>
            <a:pPr marL="514350" indent="-514350" algn="just">
              <a:lnSpc>
                <a:spcPct val="150000"/>
              </a:lnSpc>
              <a:buFontTx/>
              <a:buAutoNum type="arabicPeriod"/>
              <a:defRPr sz="3000">
                <a:latin typeface="Century Gothic"/>
                <a:ea typeface="Century Gothic"/>
                <a:cs typeface="Century Gothic"/>
                <a:sym typeface="Century Gothic"/>
              </a:defRPr>
            </a:pPr>
            <a:r>
              <a:t>Practice something that shows less attachment to the world and more faith in things from above (celestial city)</a:t>
            </a:r>
          </a:p>
        </p:txBody>
      </p:sp>
      <p:sp>
        <p:nvSpPr>
          <p:cNvPr id="186"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group of women posing for a picture&#10;&#10;Description automatically generated">
            <a:extLst>
              <a:ext uri="{FF2B5EF4-FFF2-40B4-BE49-F238E27FC236}">
                <a16:creationId xmlns:a16="http://schemas.microsoft.com/office/drawing/2014/main" id="{C737C7EB-6773-654E-0695-C8114AA4F570}"/>
              </a:ext>
            </a:extLst>
          </p:cNvPr>
          <p:cNvPicPr>
            <a:picLocks noChangeAspect="1"/>
          </p:cNvPicPr>
          <p:nvPr/>
        </p:nvPicPr>
        <p:blipFill rotWithShape="1">
          <a:blip r:embed="rId2">
            <a:extLst>
              <a:ext uri="{28A0092B-C50C-407E-A947-70E740481C1C}">
                <a14:useLocalDpi xmlns:a14="http://schemas.microsoft.com/office/drawing/2010/main" val="0"/>
              </a:ext>
            </a:extLst>
          </a:blip>
          <a:srcRect t="35973" r="1" b="37724"/>
          <a:stretch/>
        </p:blipFill>
        <p:spPr>
          <a:xfrm>
            <a:off x="321734" y="321733"/>
            <a:ext cx="5674894" cy="3030842"/>
          </a:xfrm>
          <a:prstGeom prst="rect">
            <a:avLst/>
          </a:prstGeom>
        </p:spPr>
      </p:pic>
      <p:pic>
        <p:nvPicPr>
          <p:cNvPr id="5" name="Picture 4" descr="A person hugging another person&#10;&#10;Description automatically generated">
            <a:extLst>
              <a:ext uri="{FF2B5EF4-FFF2-40B4-BE49-F238E27FC236}">
                <a16:creationId xmlns:a16="http://schemas.microsoft.com/office/drawing/2014/main" id="{03F68A85-05E0-A234-CF27-599B5DF6AB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 b="8979"/>
          <a:stretch/>
        </p:blipFill>
        <p:spPr>
          <a:xfrm>
            <a:off x="321735" y="3524289"/>
            <a:ext cx="2676579" cy="2776517"/>
          </a:xfrm>
          <a:prstGeom prst="rect">
            <a:avLst/>
          </a:prstGeom>
        </p:spPr>
      </p:pic>
      <p:pic>
        <p:nvPicPr>
          <p:cNvPr id="3" name="Picture 2" descr="A person standing in a pool of water&#10;&#10;Description automatically generated">
            <a:extLst>
              <a:ext uri="{FF2B5EF4-FFF2-40B4-BE49-F238E27FC236}">
                <a16:creationId xmlns:a16="http://schemas.microsoft.com/office/drawing/2014/main" id="{F468C7F5-AE07-0421-8BB6-5F4F5B4464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656" r="-2" b="37107"/>
          <a:stretch/>
        </p:blipFill>
        <p:spPr>
          <a:xfrm>
            <a:off x="3159553" y="3514855"/>
            <a:ext cx="2837076" cy="2785951"/>
          </a:xfrm>
          <a:prstGeom prst="rect">
            <a:avLst/>
          </a:prstGeom>
        </p:spPr>
      </p:pic>
      <p:pic>
        <p:nvPicPr>
          <p:cNvPr id="6" name="Picture 5" descr="A person lying in water&#10;&#10;Description automatically generated">
            <a:extLst>
              <a:ext uri="{FF2B5EF4-FFF2-40B4-BE49-F238E27FC236}">
                <a16:creationId xmlns:a16="http://schemas.microsoft.com/office/drawing/2014/main" id="{D32CEC89-34B9-38E8-6ACE-F4F3813EFC65}"/>
              </a:ext>
            </a:extLst>
          </p:cNvPr>
          <p:cNvPicPr>
            <a:picLocks noChangeAspect="1"/>
          </p:cNvPicPr>
          <p:nvPr/>
        </p:nvPicPr>
        <p:blipFill rotWithShape="1">
          <a:blip r:embed="rId5">
            <a:extLst>
              <a:ext uri="{28A0092B-C50C-407E-A947-70E740481C1C}">
                <a14:useLocalDpi xmlns:a14="http://schemas.microsoft.com/office/drawing/2010/main" val="0"/>
              </a:ext>
            </a:extLst>
          </a:blip>
          <a:srcRect t="22987" r="1" b="17748"/>
          <a:stretch/>
        </p:blipFill>
        <p:spPr>
          <a:xfrm>
            <a:off x="6195373" y="321733"/>
            <a:ext cx="5674892" cy="5979074"/>
          </a:xfrm>
          <a:prstGeom prst="rect">
            <a:avLst/>
          </a:prstGeom>
        </p:spPr>
      </p:pic>
    </p:spTree>
    <p:extLst>
      <p:ext uri="{BB962C8B-B14F-4D97-AF65-F5344CB8AC3E}">
        <p14:creationId xmlns:p14="http://schemas.microsoft.com/office/powerpoint/2010/main" val="341570884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88" name="Espaço Reservado para Conteúdo 2"/>
          <p:cNvSpPr txBox="1">
            <a:spLocks noGrp="1"/>
          </p:cNvSpPr>
          <p:nvPr>
            <p:ph type="body" sz="quarter" idx="1"/>
          </p:nvPr>
        </p:nvSpPr>
        <p:spPr>
          <a:xfrm>
            <a:off x="1719671" y="4174754"/>
            <a:ext cx="4922512" cy="808050"/>
          </a:xfrm>
          <a:prstGeom prst="rect">
            <a:avLst/>
          </a:prstGeom>
        </p:spPr>
        <p:txBody>
          <a:bodyPr/>
          <a:lstStyle/>
          <a:p>
            <a:pPr marL="0" indent="0" algn="just">
              <a:lnSpc>
                <a:spcPct val="100000"/>
              </a:lnSpc>
              <a:buSzTx/>
              <a:buNone/>
              <a:defRPr sz="3600" b="1">
                <a:latin typeface="Century Gothic"/>
                <a:ea typeface="Century Gothic"/>
                <a:cs typeface="Century Gothic"/>
                <a:sym typeface="Century Gothic"/>
              </a:defRPr>
            </a:pPr>
            <a:r>
              <a:t>Faith  </a:t>
            </a:r>
            <a:r>
              <a:rPr b="0"/>
              <a:t>based  on</a:t>
            </a:r>
          </a:p>
        </p:txBody>
      </p:sp>
      <p:sp>
        <p:nvSpPr>
          <p:cNvPr id="189" name="Conector de seta reta 4"/>
          <p:cNvSpPr/>
          <p:nvPr/>
        </p:nvSpPr>
        <p:spPr>
          <a:xfrm flipV="1">
            <a:off x="5735879" y="3782994"/>
            <a:ext cx="1271794" cy="612860"/>
          </a:xfrm>
          <a:prstGeom prst="line">
            <a:avLst/>
          </a:prstGeom>
          <a:ln w="6350">
            <a:solidFill>
              <a:srgbClr val="777777"/>
            </a:solidFill>
            <a:miter/>
            <a:tailEnd type="triangle"/>
          </a:ln>
        </p:spPr>
        <p:txBody>
          <a:bodyPr lIns="45718" tIns="45718" rIns="45718" bIns="45718"/>
          <a:lstStyle/>
          <a:p>
            <a:endParaRPr/>
          </a:p>
        </p:txBody>
      </p:sp>
      <p:sp>
        <p:nvSpPr>
          <p:cNvPr id="190" name="Conector de seta reta 6"/>
          <p:cNvSpPr/>
          <p:nvPr/>
        </p:nvSpPr>
        <p:spPr>
          <a:xfrm flipV="1">
            <a:off x="5681002" y="4555182"/>
            <a:ext cx="1380311" cy="56543"/>
          </a:xfrm>
          <a:prstGeom prst="line">
            <a:avLst/>
          </a:prstGeom>
          <a:ln w="6350">
            <a:solidFill>
              <a:srgbClr val="777777"/>
            </a:solidFill>
            <a:miter/>
            <a:tailEnd type="triangle"/>
          </a:ln>
        </p:spPr>
        <p:txBody>
          <a:bodyPr lIns="45718" tIns="45718" rIns="45718" bIns="45718"/>
          <a:lstStyle/>
          <a:p>
            <a:endParaRPr/>
          </a:p>
        </p:txBody>
      </p:sp>
      <p:sp>
        <p:nvSpPr>
          <p:cNvPr id="191" name="Conector de seta reta 8"/>
          <p:cNvSpPr/>
          <p:nvPr/>
        </p:nvSpPr>
        <p:spPr>
          <a:xfrm>
            <a:off x="5680409" y="4761630"/>
            <a:ext cx="1380902" cy="576292"/>
          </a:xfrm>
          <a:prstGeom prst="line">
            <a:avLst/>
          </a:prstGeom>
          <a:ln w="6350">
            <a:solidFill>
              <a:srgbClr val="777777"/>
            </a:solidFill>
            <a:miter/>
            <a:tailEnd type="triangle"/>
          </a:ln>
        </p:spPr>
        <p:txBody>
          <a:bodyPr lIns="45718" tIns="45718" rIns="45718" bIns="45718"/>
          <a:lstStyle/>
          <a:p>
            <a:endParaRPr/>
          </a:p>
        </p:txBody>
      </p:sp>
      <p:sp>
        <p:nvSpPr>
          <p:cNvPr id="192" name="Espaço Reservado para Conteúdo 2"/>
          <p:cNvSpPr txBox="1"/>
          <p:nvPr/>
        </p:nvSpPr>
        <p:spPr>
          <a:xfrm>
            <a:off x="7332895" y="3166647"/>
            <a:ext cx="3894910"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1000"/>
              </a:spcBef>
              <a:defRPr sz="4400" b="1">
                <a:latin typeface="Century Gothic"/>
                <a:ea typeface="Century Gothic"/>
                <a:cs typeface="Century Gothic"/>
                <a:sym typeface="Century Gothic"/>
              </a:defRPr>
            </a:pPr>
            <a:r>
              <a:t>C</a:t>
            </a:r>
            <a:r>
              <a:rPr b="0"/>
              <a:t>reator</a:t>
            </a:r>
          </a:p>
        </p:txBody>
      </p:sp>
      <p:sp>
        <p:nvSpPr>
          <p:cNvPr id="193" name="Título 1"/>
          <p:cNvSpPr txBox="1"/>
          <p:nvPr/>
        </p:nvSpPr>
        <p:spPr>
          <a:xfrm>
            <a:off x="727163" y="1289247"/>
            <a:ext cx="10424161"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lvl1pPr algn="ctr">
              <a:lnSpc>
                <a:spcPct val="90000"/>
              </a:lnSpc>
              <a:defRPr sz="7000" b="1">
                <a:latin typeface="Century Gothic"/>
                <a:ea typeface="Century Gothic"/>
                <a:cs typeface="Century Gothic"/>
                <a:sym typeface="Century Gothic"/>
              </a:defRPr>
            </a:lvl1pPr>
          </a:lstStyle>
          <a:p>
            <a:r>
              <a:t>“C3” faith</a:t>
            </a:r>
          </a:p>
        </p:txBody>
      </p:sp>
      <p:sp>
        <p:nvSpPr>
          <p:cNvPr id="194"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
        <p:nvSpPr>
          <p:cNvPr id="195" name="Espaço Reservado para Conteúdo 2"/>
          <p:cNvSpPr txBox="1"/>
          <p:nvPr/>
        </p:nvSpPr>
        <p:spPr>
          <a:xfrm>
            <a:off x="7332895" y="4190158"/>
            <a:ext cx="3894910"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1000"/>
              </a:spcBef>
              <a:defRPr sz="4400" b="1">
                <a:latin typeface="Century Gothic"/>
                <a:ea typeface="Century Gothic"/>
                <a:cs typeface="Century Gothic"/>
                <a:sym typeface="Century Gothic"/>
              </a:defRPr>
            </a:pPr>
            <a:r>
              <a:t>C</a:t>
            </a:r>
            <a:r>
              <a:rPr b="0"/>
              <a:t>elestial City</a:t>
            </a:r>
          </a:p>
        </p:txBody>
      </p:sp>
      <p:sp>
        <p:nvSpPr>
          <p:cNvPr id="196" name="Espaço Reservado para Conteúdo 2"/>
          <p:cNvSpPr txBox="1"/>
          <p:nvPr/>
        </p:nvSpPr>
        <p:spPr>
          <a:xfrm>
            <a:off x="7332895" y="5213669"/>
            <a:ext cx="3894910" cy="777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a:spcBef>
                <a:spcPts val="1000"/>
              </a:spcBef>
              <a:defRPr sz="4400" b="1">
                <a:latin typeface="Century Gothic"/>
                <a:ea typeface="Century Gothic"/>
                <a:cs typeface="Century Gothic"/>
                <a:sym typeface="Century Gothic"/>
              </a:defRPr>
            </a:pPr>
            <a:r>
              <a:t>C</a:t>
            </a:r>
            <a:r>
              <a:rPr b="0"/>
              <a:t>hrist Jesus</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98" name="Título 1"/>
          <p:cNvSpPr txBox="1">
            <a:spLocks noGrp="1"/>
          </p:cNvSpPr>
          <p:nvPr>
            <p:ph type="title"/>
          </p:nvPr>
        </p:nvSpPr>
        <p:spPr>
          <a:xfrm>
            <a:off x="831850" y="1570399"/>
            <a:ext cx="10515600" cy="2852741"/>
          </a:xfrm>
          <a:prstGeom prst="rect">
            <a:avLst/>
          </a:prstGeom>
        </p:spPr>
        <p:txBody>
          <a:bodyPr/>
          <a:lstStyle/>
          <a:p>
            <a:pPr>
              <a:defRPr b="1">
                <a:latin typeface="Century Gothic"/>
                <a:ea typeface="Century Gothic"/>
                <a:cs typeface="Century Gothic"/>
                <a:sym typeface="Century Gothic"/>
              </a:defRPr>
            </a:pPr>
            <a:r>
              <a:t>3) </a:t>
            </a:r>
            <a:r>
              <a:rPr b="0"/>
              <a:t>Faith in</a:t>
            </a:r>
            <a:r>
              <a:t> Christ Jesus</a:t>
            </a:r>
          </a:p>
        </p:txBody>
      </p:sp>
      <p:sp>
        <p:nvSpPr>
          <p:cNvPr id="199"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201" name="Espaço Reservado para Conteúdo 2"/>
          <p:cNvSpPr txBox="1">
            <a:spLocks noGrp="1"/>
          </p:cNvSpPr>
          <p:nvPr>
            <p:ph type="body" idx="1"/>
          </p:nvPr>
        </p:nvSpPr>
        <p:spPr>
          <a:xfrm>
            <a:off x="732726" y="1145260"/>
            <a:ext cx="10726548" cy="4407127"/>
          </a:xfrm>
          <a:prstGeom prst="rect">
            <a:avLst/>
          </a:prstGeom>
        </p:spPr>
        <p:txBody>
          <a:bodyPr/>
          <a:lstStyle/>
          <a:p>
            <a:pPr marL="0" indent="0" algn="ctr">
              <a:lnSpc>
                <a:spcPct val="100000"/>
              </a:lnSpc>
              <a:buSzTx/>
              <a:buNone/>
              <a:defRPr sz="3400">
                <a:latin typeface="Century Gothic"/>
                <a:ea typeface="Century Gothic"/>
                <a:cs typeface="Century Gothic"/>
                <a:sym typeface="Century Gothic"/>
              </a:defRPr>
            </a:pPr>
            <a:r>
              <a:rPr dirty="0"/>
              <a:t>Therefore, since we are surrounded by such a great cloud of witnesses, let us throw off everything that hinders and the sin that so easily entangles. And let us run with perseverance the race marked out for us, </a:t>
            </a:r>
            <a:r>
              <a:rPr sz="1440" b="1" dirty="0"/>
              <a:t> </a:t>
            </a:r>
            <a:r>
              <a:rPr dirty="0"/>
              <a:t>fixing our eyes on Jesus, the pioneer and perfecter of faith.</a:t>
            </a:r>
          </a:p>
        </p:txBody>
      </p:sp>
      <p:sp>
        <p:nvSpPr>
          <p:cNvPr id="202" name="Espaço Reservado para Conteúdo 2"/>
          <p:cNvSpPr txBox="1"/>
          <p:nvPr/>
        </p:nvSpPr>
        <p:spPr>
          <a:xfrm>
            <a:off x="4192087" y="5748697"/>
            <a:ext cx="3807827"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12.1-2</a:t>
            </a:r>
            <a:br/>
            <a:r>
              <a:rPr>
                <a:solidFill>
                  <a:srgbClr val="777777"/>
                </a:solidFill>
              </a:rPr>
              <a:t>NVI</a:t>
            </a:r>
          </a:p>
        </p:txBody>
      </p:sp>
      <p:sp>
        <p:nvSpPr>
          <p:cNvPr id="203"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205" name="Espaço Reservado para Conteúdo 2"/>
          <p:cNvSpPr txBox="1">
            <a:spLocks noGrp="1"/>
          </p:cNvSpPr>
          <p:nvPr>
            <p:ph type="body" idx="1"/>
          </p:nvPr>
        </p:nvSpPr>
        <p:spPr>
          <a:xfrm>
            <a:off x="556456" y="1200386"/>
            <a:ext cx="11079088" cy="4241914"/>
          </a:xfrm>
          <a:prstGeom prst="rect">
            <a:avLst/>
          </a:prstGeom>
        </p:spPr>
        <p:txBody>
          <a:bodyPr/>
          <a:lstStyle>
            <a:lvl1pPr marL="0" indent="0" algn="ctr">
              <a:lnSpc>
                <a:spcPct val="100000"/>
              </a:lnSpc>
              <a:buSzTx/>
              <a:buNone/>
              <a:defRPr sz="3400">
                <a:latin typeface="Century Gothic"/>
                <a:ea typeface="Century Gothic"/>
                <a:cs typeface="Century Gothic"/>
                <a:sym typeface="Century Gothic"/>
              </a:defRPr>
            </a:lvl1pPr>
          </a:lstStyle>
          <a:p>
            <a:r>
              <a:rPr dirty="0"/>
              <a:t>For the joy set before him he endured the cross, scorning its shame, and sat down at the right hand of the throne of God. Consider him who endured such opposition from sinners, so that you will not grow weary and lose heart.</a:t>
            </a:r>
          </a:p>
        </p:txBody>
      </p:sp>
      <p:sp>
        <p:nvSpPr>
          <p:cNvPr id="206" name="Espaço Reservado para Conteúdo 2"/>
          <p:cNvSpPr txBox="1"/>
          <p:nvPr/>
        </p:nvSpPr>
        <p:spPr>
          <a:xfrm>
            <a:off x="4192087" y="5748697"/>
            <a:ext cx="3807827"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12.2-3</a:t>
            </a:r>
            <a:br/>
            <a:r>
              <a:rPr>
                <a:solidFill>
                  <a:srgbClr val="777777"/>
                </a:solidFill>
              </a:rPr>
              <a:t>NVI</a:t>
            </a:r>
          </a:p>
        </p:txBody>
      </p:sp>
      <p:sp>
        <p:nvSpPr>
          <p:cNvPr id="207"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209" name="Conector reto 8"/>
          <p:cNvSpPr/>
          <p:nvPr/>
        </p:nvSpPr>
        <p:spPr>
          <a:xfrm>
            <a:off x="723898" y="685798"/>
            <a:ext cx="9944103" cy="4329"/>
          </a:xfrm>
          <a:prstGeom prst="line">
            <a:avLst/>
          </a:prstGeom>
          <a:ln w="6350">
            <a:solidFill>
              <a:srgbClr val="37ACE0"/>
            </a:solidFill>
            <a:miter/>
          </a:ln>
        </p:spPr>
        <p:txBody>
          <a:bodyPr lIns="45718" tIns="45718" rIns="45718" bIns="45718"/>
          <a:lstStyle/>
          <a:p>
            <a:endParaRPr/>
          </a:p>
        </p:txBody>
      </p:sp>
      <p:pic>
        <p:nvPicPr>
          <p:cNvPr id="210" name="Imagem 7" descr="Imagem 7"/>
          <p:cNvPicPr>
            <a:picLocks noChangeAspect="1"/>
          </p:cNvPicPr>
          <p:nvPr/>
        </p:nvPicPr>
        <p:blipFill>
          <a:blip r:embed="rId2"/>
          <a:stretch>
            <a:fillRect/>
          </a:stretch>
        </p:blipFill>
        <p:spPr>
          <a:xfrm>
            <a:off x="10668000" y="68434"/>
            <a:ext cx="996043" cy="1243382"/>
          </a:xfrm>
          <a:prstGeom prst="rect">
            <a:avLst/>
          </a:prstGeom>
          <a:ln w="12700">
            <a:miter lim="400000"/>
          </a:ln>
        </p:spPr>
      </p:pic>
      <p:pic>
        <p:nvPicPr>
          <p:cNvPr id="211" name="Unknown-7.jpeg" descr="Unknown-7.jpeg"/>
          <p:cNvPicPr>
            <a:picLocks noChangeAspect="1"/>
          </p:cNvPicPr>
          <p:nvPr/>
        </p:nvPicPr>
        <p:blipFill>
          <a:blip r:embed="rId3"/>
          <a:stretch>
            <a:fillRect/>
          </a:stretch>
        </p:blipFill>
        <p:spPr>
          <a:xfrm>
            <a:off x="596887" y="-1015477"/>
            <a:ext cx="10998228" cy="8248673"/>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213" name="Conector reto 8"/>
          <p:cNvSpPr/>
          <p:nvPr/>
        </p:nvSpPr>
        <p:spPr>
          <a:xfrm>
            <a:off x="723898" y="685798"/>
            <a:ext cx="9944103" cy="4329"/>
          </a:xfrm>
          <a:prstGeom prst="line">
            <a:avLst/>
          </a:prstGeom>
          <a:ln w="6350">
            <a:solidFill>
              <a:srgbClr val="37ACE0"/>
            </a:solidFill>
            <a:miter/>
          </a:ln>
        </p:spPr>
        <p:txBody>
          <a:bodyPr lIns="45718" tIns="45718" rIns="45718" bIns="45718"/>
          <a:lstStyle/>
          <a:p>
            <a:endParaRPr/>
          </a:p>
        </p:txBody>
      </p:sp>
      <p:pic>
        <p:nvPicPr>
          <p:cNvPr id="214" name="Imagem 7" descr="Imagem 7"/>
          <p:cNvPicPr>
            <a:picLocks noChangeAspect="1"/>
          </p:cNvPicPr>
          <p:nvPr/>
        </p:nvPicPr>
        <p:blipFill>
          <a:blip r:embed="rId2"/>
          <a:stretch>
            <a:fillRect/>
          </a:stretch>
        </p:blipFill>
        <p:spPr>
          <a:xfrm>
            <a:off x="10668000" y="68434"/>
            <a:ext cx="996043" cy="1243382"/>
          </a:xfrm>
          <a:prstGeom prst="rect">
            <a:avLst/>
          </a:prstGeom>
          <a:ln w="12700">
            <a:miter lim="400000"/>
          </a:ln>
        </p:spPr>
      </p:pic>
      <p:pic>
        <p:nvPicPr>
          <p:cNvPr id="215" name="Unknown-1.jpeg" descr="Unknown-1.jpeg"/>
          <p:cNvPicPr>
            <a:picLocks noChangeAspect="1"/>
          </p:cNvPicPr>
          <p:nvPr/>
        </p:nvPicPr>
        <p:blipFill>
          <a:blip r:embed="rId3"/>
          <a:stretch>
            <a:fillRect/>
          </a:stretch>
        </p:blipFill>
        <p:spPr>
          <a:xfrm>
            <a:off x="870086" y="-237308"/>
            <a:ext cx="10451828" cy="733261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03"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pic>
        <p:nvPicPr>
          <p:cNvPr id="104" name="3264a0fb-4aa6-4364-bc6f-a8a9ab3e4e51.jpg" descr="3264a0fb-4aa6-4364-bc6f-a8a9ab3e4e51.jpg"/>
          <p:cNvPicPr>
            <a:picLocks noChangeAspect="1"/>
          </p:cNvPicPr>
          <p:nvPr/>
        </p:nvPicPr>
        <p:blipFill>
          <a:blip r:embed="rId2"/>
          <a:srcRect l="8992" r="8992"/>
          <a:stretch>
            <a:fillRect/>
          </a:stretch>
        </p:blipFill>
        <p:spPr>
          <a:xfrm>
            <a:off x="1147167" y="-689554"/>
            <a:ext cx="9897861" cy="8040496"/>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217" name="Título 1"/>
          <p:cNvSpPr txBox="1">
            <a:spLocks noGrp="1"/>
          </p:cNvSpPr>
          <p:nvPr>
            <p:ph type="title"/>
          </p:nvPr>
        </p:nvSpPr>
        <p:spPr>
          <a:xfrm>
            <a:off x="838200" y="615810"/>
            <a:ext cx="10515600" cy="1325564"/>
          </a:xfrm>
          <a:prstGeom prst="rect">
            <a:avLst/>
          </a:prstGeom>
        </p:spPr>
        <p:txBody>
          <a:bodyPr/>
          <a:lstStyle>
            <a:lvl1pPr algn="ctr">
              <a:defRPr sz="4000" b="1">
                <a:latin typeface="Century Gothic"/>
                <a:ea typeface="Century Gothic"/>
                <a:cs typeface="Century Gothic"/>
                <a:sym typeface="Century Gothic"/>
              </a:defRPr>
            </a:lvl1pPr>
          </a:lstStyle>
          <a:p>
            <a:r>
              <a:t>C3 Challenges</a:t>
            </a:r>
          </a:p>
        </p:txBody>
      </p:sp>
      <p:sp>
        <p:nvSpPr>
          <p:cNvPr id="218" name="Espaço Reservado para Conteúdo 2"/>
          <p:cNvSpPr txBox="1">
            <a:spLocks noGrp="1"/>
          </p:cNvSpPr>
          <p:nvPr>
            <p:ph type="body" idx="1"/>
          </p:nvPr>
        </p:nvSpPr>
        <p:spPr>
          <a:xfrm>
            <a:off x="838200" y="1802457"/>
            <a:ext cx="10515600" cy="5215259"/>
          </a:xfrm>
          <a:prstGeom prst="rect">
            <a:avLst/>
          </a:prstGeom>
        </p:spPr>
        <p:txBody>
          <a:bodyPr/>
          <a:lstStyle/>
          <a:p>
            <a:pPr marL="514350" indent="-514350" algn="just">
              <a:lnSpc>
                <a:spcPct val="120000"/>
              </a:lnSpc>
              <a:buFontTx/>
              <a:buAutoNum type="arabicPeriod"/>
              <a:defRPr sz="3000">
                <a:latin typeface="Century Gothic"/>
                <a:ea typeface="Century Gothic"/>
                <a:cs typeface="Century Gothic"/>
                <a:sym typeface="Century Gothic"/>
              </a:defRPr>
            </a:pPr>
            <a:r>
              <a:rPr dirty="0"/>
              <a:t>As soon as you wake up, pray (undivided attention) for the next 20 minutes before doing anything else.</a:t>
            </a:r>
          </a:p>
          <a:p>
            <a:pPr marL="514350" indent="-514350" algn="just">
              <a:lnSpc>
                <a:spcPct val="120000"/>
              </a:lnSpc>
              <a:buFontTx/>
              <a:buAutoNum type="arabicPeriod"/>
              <a:defRPr sz="3000">
                <a:latin typeface="Century Gothic"/>
                <a:ea typeface="Century Gothic"/>
                <a:cs typeface="Century Gothic"/>
                <a:sym typeface="Century Gothic"/>
              </a:defRPr>
            </a:pPr>
            <a:r>
              <a:rPr dirty="0"/>
              <a:t>Practice something that shows less attachment to the world and more faith in things from above (celestial city).</a:t>
            </a:r>
          </a:p>
          <a:p>
            <a:pPr marL="514350" indent="-514350" algn="just">
              <a:lnSpc>
                <a:spcPct val="120000"/>
              </a:lnSpc>
              <a:buFontTx/>
              <a:buAutoNum type="arabicPeriod"/>
              <a:defRPr sz="3000">
                <a:latin typeface="Century Gothic"/>
                <a:ea typeface="Century Gothic"/>
                <a:cs typeface="Century Gothic"/>
                <a:sym typeface="Century Gothic"/>
              </a:defRPr>
            </a:pPr>
            <a:r>
              <a:rPr dirty="0"/>
              <a:t>Study scriptures in the Bible that reveal the greatness of Jesus and share your learning with other person.</a:t>
            </a:r>
          </a:p>
        </p:txBody>
      </p:sp>
      <p:sp>
        <p:nvSpPr>
          <p:cNvPr id="219"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221"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pic>
        <p:nvPicPr>
          <p:cNvPr id="222" name="8aaf202-8d02-2542-e754-803cc6b6e704_17ac8a5d-1bff-42ba-ab62-e6e4451570f9.png.jpeg" descr="8aaf202-8d02-2542-e754-803cc6b6e704_17ac8a5d-1bff-42ba-ab62-e6e4451570f9.png.jpe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23" name="Título 1"/>
          <p:cNvSpPr txBox="1">
            <a:spLocks noGrp="1"/>
          </p:cNvSpPr>
          <p:nvPr>
            <p:ph type="ctrTitle"/>
          </p:nvPr>
        </p:nvSpPr>
        <p:spPr>
          <a:xfrm>
            <a:off x="876300" y="-437516"/>
            <a:ext cx="10439400" cy="2937862"/>
          </a:xfrm>
          <a:prstGeom prst="rect">
            <a:avLst/>
          </a:prstGeom>
        </p:spPr>
        <p:txBody>
          <a:bodyPr/>
          <a:lstStyle>
            <a:lvl1pPr>
              <a:defRPr sz="6700" b="1">
                <a:latin typeface="Century Gothic"/>
                <a:ea typeface="Century Gothic"/>
                <a:cs typeface="Century Gothic"/>
                <a:sym typeface="Century Gothic"/>
              </a:defRPr>
            </a:lvl1pPr>
          </a:lstStyle>
          <a:p>
            <a:r>
              <a:t>THE WORLD WAS NOT WORTHY OF THEM</a:t>
            </a:r>
          </a:p>
        </p:txBody>
      </p:sp>
      <p:sp>
        <p:nvSpPr>
          <p:cNvPr id="224" name="Subtítulo 2"/>
          <p:cNvSpPr txBox="1">
            <a:spLocks noGrp="1"/>
          </p:cNvSpPr>
          <p:nvPr>
            <p:ph type="subTitle" sz="quarter" idx="1"/>
          </p:nvPr>
        </p:nvSpPr>
        <p:spPr>
          <a:xfrm>
            <a:off x="5199838" y="6403000"/>
            <a:ext cx="9144001" cy="1550990"/>
          </a:xfrm>
          <a:prstGeom prst="rect">
            <a:avLst/>
          </a:prstGeom>
        </p:spPr>
        <p:txBody>
          <a:bodyPr/>
          <a:lstStyle>
            <a:lvl1pPr>
              <a:defRPr sz="2800" b="1">
                <a:solidFill>
                  <a:srgbClr val="777777"/>
                </a:solidFill>
                <a:latin typeface="Century Gothic"/>
                <a:ea typeface="Century Gothic"/>
                <a:cs typeface="Century Gothic"/>
                <a:sym typeface="Century Gothic"/>
              </a:defRPr>
            </a:lvl1pPr>
          </a:lstStyle>
          <a:p>
            <a:r>
              <a:t>(BRUNO OCHMAN LUSTOZA)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06" name="Espaço Reservado para Conteúdo 2"/>
          <p:cNvSpPr txBox="1">
            <a:spLocks noGrp="1"/>
          </p:cNvSpPr>
          <p:nvPr>
            <p:ph type="body" idx="1"/>
          </p:nvPr>
        </p:nvSpPr>
        <p:spPr>
          <a:xfrm>
            <a:off x="1125945" y="1552944"/>
            <a:ext cx="9940110" cy="2765664"/>
          </a:xfrm>
          <a:prstGeom prst="rect">
            <a:avLst/>
          </a:prstGeom>
        </p:spPr>
        <p:txBody>
          <a:bodyPr/>
          <a:lstStyle>
            <a:lvl1pPr marL="0" indent="0" algn="ctr">
              <a:lnSpc>
                <a:spcPct val="100000"/>
              </a:lnSpc>
              <a:buSzTx/>
              <a:buNone/>
              <a:defRPr sz="3300">
                <a:latin typeface="Century Gothic"/>
                <a:ea typeface="Century Gothic"/>
                <a:cs typeface="Century Gothic"/>
                <a:sym typeface="Century Gothic"/>
              </a:defRPr>
            </a:lvl1pPr>
          </a:lstStyle>
          <a:p>
            <a:r>
              <a:rPr dirty="0"/>
              <a:t>By faith Noah, when warned about things not yet seen, in holy fear built an ark to save his family. By his faith he condemned the world and became heir of the righteousness that is in keeping with faith. </a:t>
            </a:r>
          </a:p>
        </p:txBody>
      </p:sp>
      <p:sp>
        <p:nvSpPr>
          <p:cNvPr id="107"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11:7</a:t>
            </a:r>
            <a:br/>
            <a:r>
              <a:rPr>
                <a:solidFill>
                  <a:srgbClr val="777777"/>
                </a:solidFill>
              </a:rPr>
              <a:t>NVI</a:t>
            </a:r>
          </a:p>
        </p:txBody>
      </p:sp>
      <p:sp>
        <p:nvSpPr>
          <p:cNvPr id="108"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10" name="Espaço Reservado para Conteúdo 2"/>
          <p:cNvSpPr txBox="1">
            <a:spLocks noGrp="1"/>
          </p:cNvSpPr>
          <p:nvPr>
            <p:ph type="body" idx="1"/>
          </p:nvPr>
        </p:nvSpPr>
        <p:spPr>
          <a:xfrm>
            <a:off x="666625" y="1387690"/>
            <a:ext cx="10858750" cy="3305483"/>
          </a:xfrm>
          <a:prstGeom prst="rect">
            <a:avLst/>
          </a:prstGeom>
        </p:spPr>
        <p:txBody>
          <a:bodyPr>
            <a:normAutofit fontScale="92500" lnSpcReduction="10000"/>
          </a:bodyPr>
          <a:lstStyle>
            <a:lvl1pPr marL="0" indent="0" algn="ctr" defTabSz="868680">
              <a:lnSpc>
                <a:spcPct val="100000"/>
              </a:lnSpc>
              <a:spcBef>
                <a:spcPts val="900"/>
              </a:spcBef>
              <a:buSzTx/>
              <a:buNone/>
              <a:defRPr sz="3040">
                <a:latin typeface="Century Gothic"/>
                <a:ea typeface="Century Gothic"/>
                <a:cs typeface="Century Gothic"/>
                <a:sym typeface="Century Gothic"/>
              </a:defRPr>
            </a:lvl1pPr>
          </a:lstStyle>
          <a:p>
            <a:r>
              <a:rPr dirty="0"/>
              <a:t>By faith Abraham, when called to go to a place he would later receive as his inheritance, obeyed and went, even though he did not know where he was going. By faith he made his home in the promised land like a stranger in a foreign country; he lived in tents, as did Isaac and Jacob, who were heirs with him of the same promise. For he was looking forward to the city with foundations, whose architect and builder is God.</a:t>
            </a:r>
          </a:p>
        </p:txBody>
      </p:sp>
      <p:sp>
        <p:nvSpPr>
          <p:cNvPr id="111"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11:8-10</a:t>
            </a:r>
            <a:br/>
            <a:r>
              <a:rPr>
                <a:solidFill>
                  <a:srgbClr val="777777"/>
                </a:solidFill>
              </a:rPr>
              <a:t>NVI</a:t>
            </a:r>
          </a:p>
        </p:txBody>
      </p:sp>
      <p:sp>
        <p:nvSpPr>
          <p:cNvPr id="112"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14" name="Espaço Reservado para Conteúdo 2"/>
          <p:cNvSpPr txBox="1">
            <a:spLocks noGrp="1"/>
          </p:cNvSpPr>
          <p:nvPr>
            <p:ph type="body" idx="1"/>
          </p:nvPr>
        </p:nvSpPr>
        <p:spPr>
          <a:xfrm>
            <a:off x="539931" y="1145298"/>
            <a:ext cx="11112138" cy="3536828"/>
          </a:xfrm>
          <a:prstGeom prst="rect">
            <a:avLst/>
          </a:prstGeom>
        </p:spPr>
        <p:txBody>
          <a:bodyPr/>
          <a:lstStyle/>
          <a:p>
            <a:pPr marL="0" indent="0" algn="ctr" defTabSz="807139">
              <a:lnSpc>
                <a:spcPct val="100000"/>
              </a:lnSpc>
              <a:spcBef>
                <a:spcPts val="800"/>
              </a:spcBef>
              <a:buSzTx/>
              <a:buNone/>
              <a:defRPr sz="2821">
                <a:latin typeface="Century Gothic"/>
                <a:ea typeface="Century Gothic"/>
                <a:cs typeface="Century Gothic"/>
                <a:sym typeface="Century Gothic"/>
              </a:defRPr>
            </a:pPr>
            <a:r>
              <a:rPr dirty="0"/>
              <a:t>And what more shall I say? I do not have time to tell about Gideon, Barak, Samson and Jephthah, about David and Samuel and the prophets,</a:t>
            </a:r>
            <a:r>
              <a:rPr b="1" dirty="0"/>
              <a:t> </a:t>
            </a:r>
            <a:r>
              <a:rPr dirty="0"/>
              <a:t>who through faith conquered kingdoms, administered justice, and gained what was promised; who shut the mouths of lions, quenched the fury of the flames, and escaped the edge of the sword; whose weakness was turned to strength; and who became powerful in battle and routed foreign armies.</a:t>
            </a:r>
          </a:p>
        </p:txBody>
      </p:sp>
      <p:sp>
        <p:nvSpPr>
          <p:cNvPr id="115"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11:32-34</a:t>
            </a:r>
            <a:br/>
            <a:r>
              <a:rPr>
                <a:solidFill>
                  <a:srgbClr val="777777"/>
                </a:solidFill>
              </a:rPr>
              <a:t>NVI</a:t>
            </a:r>
          </a:p>
        </p:txBody>
      </p:sp>
      <p:sp>
        <p:nvSpPr>
          <p:cNvPr id="116"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18" name="Espaço Reservado para Conteúdo 2"/>
          <p:cNvSpPr txBox="1">
            <a:spLocks noGrp="1"/>
          </p:cNvSpPr>
          <p:nvPr>
            <p:ph type="body" idx="1"/>
          </p:nvPr>
        </p:nvSpPr>
        <p:spPr>
          <a:xfrm>
            <a:off x="666625" y="1167333"/>
            <a:ext cx="10858750" cy="3724114"/>
          </a:xfrm>
          <a:prstGeom prst="rect">
            <a:avLst/>
          </a:prstGeom>
        </p:spPr>
        <p:txBody>
          <a:bodyPr/>
          <a:lstStyle>
            <a:lvl1pPr marL="0" indent="0" algn="ctr" defTabSz="832102">
              <a:lnSpc>
                <a:spcPct val="100000"/>
              </a:lnSpc>
              <a:spcBef>
                <a:spcPts val="900"/>
              </a:spcBef>
              <a:buSzTx/>
              <a:buNone/>
              <a:defRPr sz="2900">
                <a:latin typeface="Century Gothic"/>
                <a:ea typeface="Century Gothic"/>
                <a:cs typeface="Century Gothic"/>
                <a:sym typeface="Century Gothic"/>
              </a:defRPr>
            </a:lvl1pPr>
          </a:lstStyle>
          <a:p>
            <a:r>
              <a:rPr dirty="0"/>
              <a:t>Women received back their dead, raised to life again. There were others who were tortured, refusing to be released so that they might gain an even better resurrection. Some faced jeers and flogging, and even chains and imprisonment. They were put to death by stoning; they were sawed in two; they were killed by the sword. They went about in sheepskins and goatskins, destitute, persecuted and mistreated— </a:t>
            </a:r>
          </a:p>
        </p:txBody>
      </p:sp>
      <p:sp>
        <p:nvSpPr>
          <p:cNvPr id="119"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11:35-37</a:t>
            </a:r>
            <a:br/>
            <a:r>
              <a:rPr>
                <a:solidFill>
                  <a:srgbClr val="777777"/>
                </a:solidFill>
              </a:rPr>
              <a:t>NVI</a:t>
            </a:r>
          </a:p>
        </p:txBody>
      </p:sp>
      <p:sp>
        <p:nvSpPr>
          <p:cNvPr id="120"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22" name="Espaço Reservado para Conteúdo 2"/>
          <p:cNvSpPr txBox="1">
            <a:spLocks noGrp="1"/>
          </p:cNvSpPr>
          <p:nvPr>
            <p:ph type="body" idx="1"/>
          </p:nvPr>
        </p:nvSpPr>
        <p:spPr>
          <a:xfrm>
            <a:off x="3881" y="1156336"/>
            <a:ext cx="11965372" cy="3712727"/>
          </a:xfrm>
          <a:prstGeom prst="rect">
            <a:avLst/>
          </a:prstGeom>
        </p:spPr>
        <p:txBody>
          <a:bodyPr/>
          <a:lstStyle/>
          <a:p>
            <a:pPr marL="0" indent="0" algn="ctr">
              <a:lnSpc>
                <a:spcPct val="100000"/>
              </a:lnSpc>
              <a:buSzTx/>
              <a:buNone/>
              <a:defRPr sz="3500">
                <a:latin typeface="Century Gothic"/>
                <a:ea typeface="Century Gothic"/>
                <a:cs typeface="Century Gothic"/>
                <a:sym typeface="Century Gothic"/>
              </a:defRPr>
            </a:pPr>
            <a:r>
              <a:rPr sz="5200"/>
              <a:t>the world was not worthy of them</a:t>
            </a:r>
            <a:r>
              <a:t>. They wandered in deserts and mountains, living in caves and in holes in the ground.</a:t>
            </a:r>
          </a:p>
        </p:txBody>
      </p:sp>
      <p:sp>
        <p:nvSpPr>
          <p:cNvPr id="123" name="Espaço Reservado para Conteúdo 2"/>
          <p:cNvSpPr txBox="1"/>
          <p:nvPr/>
        </p:nvSpPr>
        <p:spPr>
          <a:xfrm>
            <a:off x="4192084" y="5332098"/>
            <a:ext cx="3807825" cy="1100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algn="ctr">
              <a:spcBef>
                <a:spcPts val="1000"/>
              </a:spcBef>
              <a:defRPr sz="2400" b="1">
                <a:latin typeface="Century Gothic"/>
                <a:ea typeface="Century Gothic"/>
                <a:cs typeface="Century Gothic"/>
                <a:sym typeface="Century Gothic"/>
              </a:defRPr>
            </a:pPr>
            <a:r>
              <a:t>HEBREWS 11:38</a:t>
            </a:r>
            <a:br/>
            <a:r>
              <a:rPr>
                <a:solidFill>
                  <a:srgbClr val="777777"/>
                </a:solidFill>
              </a:rPr>
              <a:t>NVI</a:t>
            </a:r>
          </a:p>
        </p:txBody>
      </p:sp>
      <p:sp>
        <p:nvSpPr>
          <p:cNvPr id="124"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5D6">
            <a:alpha val="40000"/>
          </a:srgbClr>
        </a:solidFill>
        <a:effectLst/>
      </p:bgPr>
    </p:bg>
    <p:spTree>
      <p:nvGrpSpPr>
        <p:cNvPr id="1" name=""/>
        <p:cNvGrpSpPr/>
        <p:nvPr/>
      </p:nvGrpSpPr>
      <p:grpSpPr>
        <a:xfrm>
          <a:off x="0" y="0"/>
          <a:ext cx="0" cy="0"/>
          <a:chOff x="0" y="0"/>
          <a:chExt cx="0" cy="0"/>
        </a:xfrm>
      </p:grpSpPr>
      <p:sp>
        <p:nvSpPr>
          <p:cNvPr id="126" name="Título 1"/>
          <p:cNvSpPr txBox="1"/>
          <p:nvPr/>
        </p:nvSpPr>
        <p:spPr>
          <a:xfrm>
            <a:off x="727163" y="1808354"/>
            <a:ext cx="10424161" cy="24957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pPr algn="ctr">
              <a:lnSpc>
                <a:spcPct val="90000"/>
              </a:lnSpc>
              <a:defRPr sz="7000" b="1">
                <a:latin typeface="Century Gothic"/>
                <a:ea typeface="Century Gothic"/>
                <a:cs typeface="Century Gothic"/>
                <a:sym typeface="Century Gothic"/>
              </a:defRPr>
            </a:pPr>
            <a:r>
              <a:t>“</a:t>
            </a:r>
            <a:r>
              <a:rPr sz="8500"/>
              <a:t>C3” faith</a:t>
            </a:r>
          </a:p>
        </p:txBody>
      </p:sp>
      <p:sp>
        <p:nvSpPr>
          <p:cNvPr id="127" name="Conector reto 21"/>
          <p:cNvSpPr/>
          <p:nvPr/>
        </p:nvSpPr>
        <p:spPr>
          <a:xfrm>
            <a:off x="619123" y="735483"/>
            <a:ext cx="10953755" cy="1"/>
          </a:xfrm>
          <a:prstGeom prst="line">
            <a:avLst/>
          </a:prstGeom>
          <a:ln w="6350">
            <a:solidFill>
              <a:srgbClr val="37ACE0"/>
            </a:solidFill>
            <a:miter/>
          </a:ln>
        </p:spPr>
        <p:txBody>
          <a:bodyPr lIns="45718" tIns="45718" rIns="45718" bIns="45718"/>
          <a:lstStyle/>
          <a:p>
            <a:endParaRPr/>
          </a:p>
        </p:txBody>
      </p:sp>
    </p:spTree>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TotalTime>
  <Words>940</Words>
  <Application>Microsoft Office PowerPoint</Application>
  <PresentationFormat>Widescreen</PresentationFormat>
  <Paragraphs>53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Tema do Office</vt:lpstr>
      <vt:lpstr>THE WORLD WAS NOT WORTHY OF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Faith in the Creator</vt:lpstr>
      <vt:lpstr>PowerPoint Presentation</vt:lpstr>
      <vt:lpstr>PowerPoint Presentation</vt:lpstr>
      <vt:lpstr>C3 Challenges</vt:lpstr>
      <vt:lpstr>PowerPoint Presentation</vt:lpstr>
      <vt:lpstr>2) Faith in the Celestial City</vt:lpstr>
      <vt:lpstr>PowerPoint Presentation</vt:lpstr>
      <vt:lpstr>PowerPoint Presentation</vt:lpstr>
      <vt:lpstr>PowerPoint Presentation</vt:lpstr>
      <vt:lpstr>PowerPoint Presentation</vt:lpstr>
      <vt:lpstr>PowerPoint Presentation</vt:lpstr>
      <vt:lpstr>C3 Challenges</vt:lpstr>
      <vt:lpstr>PowerPoint Presentation</vt:lpstr>
      <vt:lpstr>PowerPoint Presentation</vt:lpstr>
      <vt:lpstr>3) Faith in Christ Jesus</vt:lpstr>
      <vt:lpstr>PowerPoint Presentation</vt:lpstr>
      <vt:lpstr>PowerPoint Presentation</vt:lpstr>
      <vt:lpstr>PowerPoint Presentation</vt:lpstr>
      <vt:lpstr>PowerPoint Presentation</vt:lpstr>
      <vt:lpstr>C3 Challenges</vt:lpstr>
      <vt:lpstr>THE WORLD WAS NOT WORTHY OF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WAS NOT WORTHY OF THEM</dc:title>
  <cp:lastModifiedBy>WCC Sound Crew</cp:lastModifiedBy>
  <cp:revision>4</cp:revision>
  <dcterms:modified xsi:type="dcterms:W3CDTF">2024-01-28T16:29:20Z</dcterms:modified>
</cp:coreProperties>
</file>